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6" r:id="rId6"/>
    <p:sldId id="260" r:id="rId7"/>
    <p:sldId id="262" r:id="rId8"/>
    <p:sldId id="263" r:id="rId9"/>
    <p:sldId id="267" r:id="rId10"/>
    <p:sldId id="268" r:id="rId11"/>
    <p:sldId id="264" r:id="rId12"/>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86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3250" b="1" i="1">
                <a:solidFill>
                  <a:srgbClr val="E83D2E"/>
                </a:solidFill>
                <a:latin typeface="Gill Sans MT"/>
                <a:cs typeface="Gill Sans MT"/>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Trebuchet MS"/>
                <a:cs typeface="Trebuchet MS"/>
              </a:defRPr>
            </a:lvl1pPr>
          </a:lstStyle>
          <a:p>
            <a:pPr marL="12700">
              <a:lnSpc>
                <a:spcPct val="100000"/>
              </a:lnSpc>
              <a:spcBef>
                <a:spcPts val="35"/>
              </a:spcBef>
            </a:pPr>
            <a:r>
              <a:rPr spc="40" dirty="0"/>
              <a:t>541.359.2635</a:t>
            </a:r>
          </a:p>
        </p:txBody>
      </p:sp>
      <p:sp>
        <p:nvSpPr>
          <p:cNvPr id="5" name="Holder 5"/>
          <p:cNvSpPr>
            <a:spLocks noGrp="1"/>
          </p:cNvSpPr>
          <p:nvPr>
            <p:ph type="dt" sz="half" idx="6"/>
          </p:nvPr>
        </p:nvSpPr>
        <p:spPr/>
        <p:txBody>
          <a:bodyPr lIns="0" tIns="0" rIns="0" bIns="0"/>
          <a:lstStyle>
            <a:lvl1pPr>
              <a:defRPr sz="1100" b="1" i="1">
                <a:solidFill>
                  <a:schemeClr val="bg1"/>
                </a:solidFill>
                <a:latin typeface="Gill Sans MT"/>
                <a:cs typeface="Gill Sans MT"/>
              </a:defRPr>
            </a:lvl1p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50" b="1" i="1">
                <a:solidFill>
                  <a:srgbClr val="E83D2E"/>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Trebuchet MS"/>
                <a:cs typeface="Trebuchet MS"/>
              </a:defRPr>
            </a:lvl1pPr>
          </a:lstStyle>
          <a:p>
            <a:pPr marL="12700">
              <a:lnSpc>
                <a:spcPct val="100000"/>
              </a:lnSpc>
              <a:spcBef>
                <a:spcPts val="35"/>
              </a:spcBef>
            </a:pPr>
            <a:r>
              <a:rPr spc="40" dirty="0"/>
              <a:t>541.359.2635</a:t>
            </a:r>
          </a:p>
        </p:txBody>
      </p:sp>
      <p:sp>
        <p:nvSpPr>
          <p:cNvPr id="5" name="Holder 5"/>
          <p:cNvSpPr>
            <a:spLocks noGrp="1"/>
          </p:cNvSpPr>
          <p:nvPr>
            <p:ph type="dt" sz="half" idx="6"/>
          </p:nvPr>
        </p:nvSpPr>
        <p:spPr/>
        <p:txBody>
          <a:bodyPr lIns="0" tIns="0" rIns="0" bIns="0"/>
          <a:lstStyle>
            <a:lvl1pPr>
              <a:defRPr sz="1100" b="1" i="1">
                <a:solidFill>
                  <a:schemeClr val="bg1"/>
                </a:solidFill>
                <a:latin typeface="Gill Sans MT"/>
                <a:cs typeface="Gill Sans MT"/>
              </a:defRPr>
            </a:lvl1p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50" b="1" i="1">
                <a:solidFill>
                  <a:srgbClr val="E83D2E"/>
                </a:solidFill>
                <a:latin typeface="Gill Sans MT"/>
                <a:cs typeface="Gill Sans MT"/>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Trebuchet MS"/>
                <a:cs typeface="Trebuchet MS"/>
              </a:defRPr>
            </a:lvl1pPr>
          </a:lstStyle>
          <a:p>
            <a:pPr marL="12700">
              <a:lnSpc>
                <a:spcPct val="100000"/>
              </a:lnSpc>
              <a:spcBef>
                <a:spcPts val="35"/>
              </a:spcBef>
            </a:pPr>
            <a:r>
              <a:rPr spc="40" dirty="0"/>
              <a:t>541.359.2635</a:t>
            </a:r>
          </a:p>
        </p:txBody>
      </p:sp>
      <p:sp>
        <p:nvSpPr>
          <p:cNvPr id="6" name="Holder 6"/>
          <p:cNvSpPr>
            <a:spLocks noGrp="1"/>
          </p:cNvSpPr>
          <p:nvPr>
            <p:ph type="dt" sz="half" idx="6"/>
          </p:nvPr>
        </p:nvSpPr>
        <p:spPr/>
        <p:txBody>
          <a:bodyPr lIns="0" tIns="0" rIns="0" bIns="0"/>
          <a:lstStyle>
            <a:lvl1pPr>
              <a:defRPr sz="1100" b="1" i="1">
                <a:solidFill>
                  <a:schemeClr val="bg1"/>
                </a:solidFill>
                <a:latin typeface="Gill Sans MT"/>
                <a:cs typeface="Gill Sans MT"/>
              </a:defRPr>
            </a:lvl1p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058400" cy="7260590"/>
          </a:xfrm>
          <a:custGeom>
            <a:avLst/>
            <a:gdLst/>
            <a:ahLst/>
            <a:cxnLst/>
            <a:rect l="l" t="t" r="r" b="b"/>
            <a:pathLst>
              <a:path w="10058400" h="7260590">
                <a:moveTo>
                  <a:pt x="0" y="7260335"/>
                </a:moveTo>
                <a:lnTo>
                  <a:pt x="10058400" y="7260335"/>
                </a:lnTo>
                <a:lnTo>
                  <a:pt x="10058400" y="0"/>
                </a:lnTo>
                <a:lnTo>
                  <a:pt x="0" y="0"/>
                </a:lnTo>
                <a:lnTo>
                  <a:pt x="0" y="7260335"/>
                </a:lnTo>
                <a:close/>
              </a:path>
            </a:pathLst>
          </a:custGeom>
          <a:solidFill>
            <a:srgbClr val="DF3B3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10058400" cy="2001015"/>
          </a:xfrm>
          <a:prstGeom prst="rect">
            <a:avLst/>
          </a:prstGeom>
        </p:spPr>
      </p:pic>
      <p:sp>
        <p:nvSpPr>
          <p:cNvPr id="2" name="Holder 2"/>
          <p:cNvSpPr>
            <a:spLocks noGrp="1"/>
          </p:cNvSpPr>
          <p:nvPr>
            <p:ph type="title"/>
          </p:nvPr>
        </p:nvSpPr>
        <p:spPr/>
        <p:txBody>
          <a:bodyPr lIns="0" tIns="0" rIns="0" bIns="0"/>
          <a:lstStyle>
            <a:lvl1pPr>
              <a:defRPr sz="3250" b="1" i="1">
                <a:solidFill>
                  <a:srgbClr val="E83D2E"/>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Trebuchet MS"/>
                <a:cs typeface="Trebuchet MS"/>
              </a:defRPr>
            </a:lvl1pPr>
          </a:lstStyle>
          <a:p>
            <a:pPr marL="12700">
              <a:lnSpc>
                <a:spcPct val="100000"/>
              </a:lnSpc>
              <a:spcBef>
                <a:spcPts val="35"/>
              </a:spcBef>
            </a:pPr>
            <a:r>
              <a:rPr spc="40" dirty="0"/>
              <a:t>541.359.2635</a:t>
            </a:r>
          </a:p>
        </p:txBody>
      </p:sp>
      <p:sp>
        <p:nvSpPr>
          <p:cNvPr id="4" name="Holder 4"/>
          <p:cNvSpPr>
            <a:spLocks noGrp="1"/>
          </p:cNvSpPr>
          <p:nvPr>
            <p:ph type="dt" sz="half" idx="6"/>
          </p:nvPr>
        </p:nvSpPr>
        <p:spPr/>
        <p:txBody>
          <a:bodyPr lIns="0" tIns="0" rIns="0" bIns="0"/>
          <a:lstStyle>
            <a:lvl1pPr>
              <a:defRPr sz="1100" b="1" i="1">
                <a:solidFill>
                  <a:schemeClr val="bg1"/>
                </a:solidFill>
                <a:latin typeface="Gill Sans MT"/>
                <a:cs typeface="Gill Sans MT"/>
              </a:defRPr>
            </a:lvl1p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bg1"/>
                </a:solidFill>
                <a:latin typeface="Trebuchet MS"/>
                <a:cs typeface="Trebuchet MS"/>
              </a:defRPr>
            </a:lvl1pPr>
          </a:lstStyle>
          <a:p>
            <a:pPr marL="12700">
              <a:lnSpc>
                <a:spcPct val="100000"/>
              </a:lnSpc>
              <a:spcBef>
                <a:spcPts val="35"/>
              </a:spcBef>
            </a:pPr>
            <a:r>
              <a:rPr spc="40" dirty="0"/>
              <a:t>541.359.2635</a:t>
            </a:r>
          </a:p>
        </p:txBody>
      </p:sp>
      <p:sp>
        <p:nvSpPr>
          <p:cNvPr id="3" name="Holder 3"/>
          <p:cNvSpPr>
            <a:spLocks noGrp="1"/>
          </p:cNvSpPr>
          <p:nvPr>
            <p:ph type="dt" sz="half" idx="6"/>
          </p:nvPr>
        </p:nvSpPr>
        <p:spPr/>
        <p:txBody>
          <a:bodyPr lIns="0" tIns="0" rIns="0" bIns="0"/>
          <a:lstStyle>
            <a:lvl1pPr>
              <a:defRPr sz="1100" b="1" i="1">
                <a:solidFill>
                  <a:schemeClr val="bg1"/>
                </a:solidFill>
                <a:latin typeface="Gill Sans MT"/>
                <a:cs typeface="Gill Sans MT"/>
              </a:defRPr>
            </a:lvl1p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058400" cy="800100"/>
          </a:xfrm>
          <a:custGeom>
            <a:avLst/>
            <a:gdLst/>
            <a:ahLst/>
            <a:cxnLst/>
            <a:rect l="l" t="t" r="r" b="b"/>
            <a:pathLst>
              <a:path w="10058400" h="800100">
                <a:moveTo>
                  <a:pt x="10058400" y="0"/>
                </a:moveTo>
                <a:lnTo>
                  <a:pt x="0" y="0"/>
                </a:lnTo>
                <a:lnTo>
                  <a:pt x="0" y="800096"/>
                </a:lnTo>
                <a:lnTo>
                  <a:pt x="10058400" y="799785"/>
                </a:lnTo>
                <a:lnTo>
                  <a:pt x="10058400" y="0"/>
                </a:lnTo>
                <a:close/>
              </a:path>
            </a:pathLst>
          </a:custGeom>
          <a:solidFill>
            <a:srgbClr val="333333"/>
          </a:solidFill>
        </p:spPr>
        <p:txBody>
          <a:bodyPr wrap="square" lIns="0" tIns="0" rIns="0" bIns="0" rtlCol="0"/>
          <a:lstStyle/>
          <a:p>
            <a:endParaRPr/>
          </a:p>
        </p:txBody>
      </p:sp>
      <p:sp>
        <p:nvSpPr>
          <p:cNvPr id="17" name="bg object 17"/>
          <p:cNvSpPr/>
          <p:nvPr/>
        </p:nvSpPr>
        <p:spPr>
          <a:xfrm>
            <a:off x="9555480" y="314325"/>
            <a:ext cx="274320" cy="285750"/>
          </a:xfrm>
          <a:custGeom>
            <a:avLst/>
            <a:gdLst/>
            <a:ahLst/>
            <a:cxnLst/>
            <a:rect l="l" t="t" r="r" b="b"/>
            <a:pathLst>
              <a:path w="274320" h="285750">
                <a:moveTo>
                  <a:pt x="137159" y="0"/>
                </a:moveTo>
                <a:lnTo>
                  <a:pt x="93805" y="7284"/>
                </a:lnTo>
                <a:lnTo>
                  <a:pt x="56153" y="27567"/>
                </a:lnTo>
                <a:lnTo>
                  <a:pt x="26462" y="58495"/>
                </a:lnTo>
                <a:lnTo>
                  <a:pt x="6992" y="97716"/>
                </a:lnTo>
                <a:lnTo>
                  <a:pt x="0" y="142875"/>
                </a:lnTo>
                <a:lnTo>
                  <a:pt x="6992" y="188033"/>
                </a:lnTo>
                <a:lnTo>
                  <a:pt x="26462" y="227254"/>
                </a:lnTo>
                <a:lnTo>
                  <a:pt x="56153" y="258182"/>
                </a:lnTo>
                <a:lnTo>
                  <a:pt x="93805" y="278465"/>
                </a:lnTo>
                <a:lnTo>
                  <a:pt x="137159" y="285750"/>
                </a:lnTo>
                <a:lnTo>
                  <a:pt x="180514" y="278465"/>
                </a:lnTo>
                <a:lnTo>
                  <a:pt x="218166" y="258182"/>
                </a:lnTo>
                <a:lnTo>
                  <a:pt x="247857" y="227254"/>
                </a:lnTo>
                <a:lnTo>
                  <a:pt x="267327" y="188033"/>
                </a:lnTo>
                <a:lnTo>
                  <a:pt x="274319" y="142875"/>
                </a:lnTo>
                <a:lnTo>
                  <a:pt x="267327" y="97716"/>
                </a:lnTo>
                <a:lnTo>
                  <a:pt x="247857" y="58495"/>
                </a:lnTo>
                <a:lnTo>
                  <a:pt x="218166" y="27567"/>
                </a:lnTo>
                <a:lnTo>
                  <a:pt x="180514" y="7284"/>
                </a:lnTo>
                <a:lnTo>
                  <a:pt x="137159" y="0"/>
                </a:lnTo>
                <a:close/>
              </a:path>
            </a:pathLst>
          </a:custGeom>
          <a:solidFill>
            <a:srgbClr val="DF3B30"/>
          </a:solidFill>
        </p:spPr>
        <p:txBody>
          <a:bodyPr wrap="square" lIns="0" tIns="0" rIns="0" bIns="0" rtlCol="0"/>
          <a:lstStyle/>
          <a:p>
            <a:endParaRPr/>
          </a:p>
        </p:txBody>
      </p:sp>
      <p:sp>
        <p:nvSpPr>
          <p:cNvPr id="2" name="Holder 2"/>
          <p:cNvSpPr>
            <a:spLocks noGrp="1"/>
          </p:cNvSpPr>
          <p:nvPr>
            <p:ph type="title"/>
          </p:nvPr>
        </p:nvSpPr>
        <p:spPr>
          <a:xfrm>
            <a:off x="749622" y="166341"/>
            <a:ext cx="1323339" cy="520700"/>
          </a:xfrm>
          <a:prstGeom prst="rect">
            <a:avLst/>
          </a:prstGeom>
        </p:spPr>
        <p:txBody>
          <a:bodyPr wrap="square" lIns="0" tIns="0" rIns="0" bIns="0">
            <a:spAutoFit/>
          </a:bodyPr>
          <a:lstStyle>
            <a:lvl1pPr>
              <a:defRPr sz="3250" b="1" i="1">
                <a:solidFill>
                  <a:srgbClr val="E83D2E"/>
                </a:solidFill>
                <a:latin typeface="Gill Sans MT"/>
                <a:cs typeface="Gill Sans MT"/>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36297" y="7323639"/>
            <a:ext cx="947420" cy="188595"/>
          </a:xfrm>
          <a:prstGeom prst="rect">
            <a:avLst/>
          </a:prstGeom>
        </p:spPr>
        <p:txBody>
          <a:bodyPr wrap="square" lIns="0" tIns="0" rIns="0" bIns="0">
            <a:spAutoFit/>
          </a:bodyPr>
          <a:lstStyle>
            <a:lvl1pPr>
              <a:defRPr sz="1100" b="0" i="0">
                <a:solidFill>
                  <a:schemeClr val="bg1"/>
                </a:solidFill>
                <a:latin typeface="Trebuchet MS"/>
                <a:cs typeface="Trebuchet MS"/>
              </a:defRPr>
            </a:lvl1pPr>
          </a:lstStyle>
          <a:p>
            <a:pPr marL="12700">
              <a:lnSpc>
                <a:spcPct val="100000"/>
              </a:lnSpc>
              <a:spcBef>
                <a:spcPts val="35"/>
              </a:spcBef>
            </a:pPr>
            <a:r>
              <a:rPr spc="40" dirty="0"/>
              <a:t>541.359.2635</a:t>
            </a:r>
          </a:p>
        </p:txBody>
      </p:sp>
      <p:sp>
        <p:nvSpPr>
          <p:cNvPr id="5" name="Holder 5"/>
          <p:cNvSpPr>
            <a:spLocks noGrp="1"/>
          </p:cNvSpPr>
          <p:nvPr>
            <p:ph type="dt" sz="half" idx="6"/>
          </p:nvPr>
        </p:nvSpPr>
        <p:spPr>
          <a:xfrm>
            <a:off x="8105809" y="7321752"/>
            <a:ext cx="1162050" cy="193040"/>
          </a:xfrm>
          <a:prstGeom prst="rect">
            <a:avLst/>
          </a:prstGeom>
        </p:spPr>
        <p:txBody>
          <a:bodyPr wrap="square" lIns="0" tIns="0" rIns="0" bIns="0">
            <a:spAutoFit/>
          </a:bodyPr>
          <a:lstStyle>
            <a:lvl1pPr>
              <a:defRPr sz="1100" b="1" i="1">
                <a:solidFill>
                  <a:schemeClr val="bg1"/>
                </a:solidFill>
                <a:latin typeface="Gill Sans MT"/>
                <a:cs typeface="Gill Sans MT"/>
              </a:defRPr>
            </a:lvl1p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amunify.com/"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mailto:support@teamunify.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teamunify.com/"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mailto:support@teamunify.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eamunify.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mailto:support@teamunify.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teamunify.com/"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support@teamunify.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teamunify.com/"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support@teamunify.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upport@teamunify.com" TargetMode="External"/><Relationship Id="rId5" Type="http://schemas.openxmlformats.org/officeDocument/2006/relationships/hyperlink" Target="http://www.teamunify.com/"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www.teamunify.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support@teamunify.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mailto:support@teamunify.com" TargetMode="External"/><Relationship Id="rId4" Type="http://schemas.openxmlformats.org/officeDocument/2006/relationships/hyperlink" Target="http://www.teamunify.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support@teamunify.com" TargetMode="External"/><Relationship Id="rId4" Type="http://schemas.openxmlformats.org/officeDocument/2006/relationships/hyperlink" Target="http://www.teamunify.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eamunify.com/" TargetMode="External"/><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mailto:support@teamunify.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eamunify.com/"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mailto:support@teamunif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1709" y="122646"/>
            <a:ext cx="2466975" cy="957580"/>
          </a:xfrm>
          <a:prstGeom prst="rect">
            <a:avLst/>
          </a:prstGeom>
        </p:spPr>
        <p:txBody>
          <a:bodyPr vert="horz" wrap="square" lIns="0" tIns="13970" rIns="0" bIns="0" rtlCol="0">
            <a:spAutoFit/>
          </a:bodyPr>
          <a:lstStyle/>
          <a:p>
            <a:pPr marL="12700">
              <a:lnSpc>
                <a:spcPct val="100000"/>
              </a:lnSpc>
              <a:spcBef>
                <a:spcPts val="110"/>
              </a:spcBef>
            </a:pPr>
            <a:r>
              <a:rPr sz="6100" spc="-515" dirty="0">
                <a:solidFill>
                  <a:srgbClr val="AD192B"/>
                </a:solidFill>
              </a:rPr>
              <a:t>On</a:t>
            </a:r>
            <a:r>
              <a:rPr sz="6100" spc="-515" dirty="0"/>
              <a:t>Deck</a:t>
            </a:r>
            <a:endParaRPr sz="6100"/>
          </a:p>
        </p:txBody>
      </p:sp>
      <p:sp>
        <p:nvSpPr>
          <p:cNvPr id="3" name="object 3"/>
          <p:cNvSpPr txBox="1"/>
          <p:nvPr/>
        </p:nvSpPr>
        <p:spPr>
          <a:xfrm>
            <a:off x="1225947" y="949364"/>
            <a:ext cx="2385695" cy="167005"/>
          </a:xfrm>
          <a:prstGeom prst="rect">
            <a:avLst/>
          </a:prstGeom>
        </p:spPr>
        <p:txBody>
          <a:bodyPr vert="horz" wrap="square" lIns="0" tIns="15875" rIns="0" bIns="0" rtlCol="0">
            <a:spAutoFit/>
          </a:bodyPr>
          <a:lstStyle/>
          <a:p>
            <a:pPr marL="12700">
              <a:lnSpc>
                <a:spcPct val="100000"/>
              </a:lnSpc>
              <a:spcBef>
                <a:spcPts val="125"/>
              </a:spcBef>
            </a:pPr>
            <a:r>
              <a:rPr sz="900" b="1" i="1" dirty="0">
                <a:solidFill>
                  <a:srgbClr val="FFFFFF"/>
                </a:solidFill>
                <a:latin typeface="Gill Sans MT"/>
                <a:cs typeface="Gill Sans MT"/>
              </a:rPr>
              <a:t>Mobile</a:t>
            </a:r>
            <a:r>
              <a:rPr sz="900" b="1" i="1" spc="20" dirty="0">
                <a:solidFill>
                  <a:srgbClr val="FFFFFF"/>
                </a:solidFill>
                <a:latin typeface="Gill Sans MT"/>
                <a:cs typeface="Gill Sans MT"/>
              </a:rPr>
              <a:t> </a:t>
            </a:r>
            <a:r>
              <a:rPr sz="900" b="1" i="1" dirty="0">
                <a:solidFill>
                  <a:srgbClr val="FFFFFF"/>
                </a:solidFill>
                <a:latin typeface="Gill Sans MT"/>
                <a:cs typeface="Gill Sans MT"/>
              </a:rPr>
              <a:t>Swim</a:t>
            </a:r>
            <a:r>
              <a:rPr sz="900" b="1" i="1" spc="35" dirty="0">
                <a:solidFill>
                  <a:srgbClr val="FFFFFF"/>
                </a:solidFill>
                <a:latin typeface="Gill Sans MT"/>
                <a:cs typeface="Gill Sans MT"/>
              </a:rPr>
              <a:t> </a:t>
            </a:r>
            <a:r>
              <a:rPr sz="900" b="1" i="1" spc="-25" dirty="0">
                <a:solidFill>
                  <a:srgbClr val="FFFFFF"/>
                </a:solidFill>
                <a:latin typeface="Gill Sans MT"/>
                <a:cs typeface="Gill Sans MT"/>
              </a:rPr>
              <a:t>Team</a:t>
            </a:r>
            <a:r>
              <a:rPr sz="900" b="1" i="1" spc="40" dirty="0">
                <a:solidFill>
                  <a:srgbClr val="FFFFFF"/>
                </a:solidFill>
                <a:latin typeface="Gill Sans MT"/>
                <a:cs typeface="Gill Sans MT"/>
              </a:rPr>
              <a:t> </a:t>
            </a:r>
            <a:r>
              <a:rPr sz="900" b="1" i="1" dirty="0">
                <a:solidFill>
                  <a:srgbClr val="FFFFFF"/>
                </a:solidFill>
                <a:latin typeface="Gill Sans MT"/>
                <a:cs typeface="Gill Sans MT"/>
              </a:rPr>
              <a:t>Management</a:t>
            </a:r>
            <a:r>
              <a:rPr sz="900" b="1" i="1" spc="35" dirty="0">
                <a:solidFill>
                  <a:srgbClr val="FFFFFF"/>
                </a:solidFill>
                <a:latin typeface="Gill Sans MT"/>
                <a:cs typeface="Gill Sans MT"/>
              </a:rPr>
              <a:t> </a:t>
            </a:r>
            <a:r>
              <a:rPr sz="900" b="1" i="1" dirty="0">
                <a:solidFill>
                  <a:srgbClr val="FFFFFF"/>
                </a:solidFill>
                <a:latin typeface="Gill Sans MT"/>
                <a:cs typeface="Gill Sans MT"/>
              </a:rPr>
              <a:t>Made</a:t>
            </a:r>
            <a:r>
              <a:rPr sz="900" b="1" i="1" spc="40" dirty="0">
                <a:solidFill>
                  <a:srgbClr val="FFFFFF"/>
                </a:solidFill>
                <a:latin typeface="Gill Sans MT"/>
                <a:cs typeface="Gill Sans MT"/>
              </a:rPr>
              <a:t> </a:t>
            </a:r>
            <a:r>
              <a:rPr sz="900" b="1" i="1" spc="-10" dirty="0">
                <a:solidFill>
                  <a:srgbClr val="FFFFFF"/>
                </a:solidFill>
                <a:latin typeface="Gill Sans MT"/>
                <a:cs typeface="Gill Sans MT"/>
              </a:rPr>
              <a:t>Better</a:t>
            </a:r>
            <a:endParaRPr sz="900">
              <a:latin typeface="Gill Sans MT"/>
              <a:cs typeface="Gill Sans MT"/>
            </a:endParaRPr>
          </a:p>
        </p:txBody>
      </p:sp>
      <p:sp>
        <p:nvSpPr>
          <p:cNvPr id="4" name="object 4"/>
          <p:cNvSpPr txBox="1"/>
          <p:nvPr/>
        </p:nvSpPr>
        <p:spPr>
          <a:xfrm>
            <a:off x="4625164" y="497412"/>
            <a:ext cx="5217160" cy="482600"/>
          </a:xfrm>
          <a:prstGeom prst="rect">
            <a:avLst/>
          </a:prstGeom>
        </p:spPr>
        <p:txBody>
          <a:bodyPr vert="horz" wrap="square" lIns="0" tIns="12700" rIns="0" bIns="0" rtlCol="0">
            <a:spAutoFit/>
          </a:bodyPr>
          <a:lstStyle/>
          <a:p>
            <a:pPr marL="12700">
              <a:lnSpc>
                <a:spcPct val="100000"/>
              </a:lnSpc>
              <a:spcBef>
                <a:spcPts val="100"/>
              </a:spcBef>
            </a:pPr>
            <a:r>
              <a:rPr sz="3000" b="1" i="1" spc="-65" dirty="0">
                <a:solidFill>
                  <a:srgbClr val="FFFFFF"/>
                </a:solidFill>
                <a:latin typeface="Verdana"/>
                <a:cs typeface="Verdana"/>
              </a:rPr>
              <a:t>Parent</a:t>
            </a:r>
            <a:r>
              <a:rPr sz="3000" b="1" i="1" spc="-160" dirty="0">
                <a:solidFill>
                  <a:srgbClr val="FFFFFF"/>
                </a:solidFill>
                <a:latin typeface="Verdana"/>
                <a:cs typeface="Verdana"/>
              </a:rPr>
              <a:t> </a:t>
            </a:r>
            <a:r>
              <a:rPr sz="3000" b="1" i="1" spc="-80" dirty="0">
                <a:solidFill>
                  <a:srgbClr val="FFFFFF"/>
                </a:solidFill>
                <a:latin typeface="Verdana"/>
                <a:cs typeface="Verdana"/>
              </a:rPr>
              <a:t>Quick-</a:t>
            </a:r>
            <a:r>
              <a:rPr sz="3000" b="1" i="1" spc="-25" dirty="0">
                <a:solidFill>
                  <a:srgbClr val="FFFFFF"/>
                </a:solidFill>
                <a:latin typeface="Verdana"/>
                <a:cs typeface="Verdana"/>
              </a:rPr>
              <a:t>Start</a:t>
            </a:r>
            <a:r>
              <a:rPr sz="3000" b="1" i="1" spc="-160" dirty="0">
                <a:solidFill>
                  <a:srgbClr val="FFFFFF"/>
                </a:solidFill>
                <a:latin typeface="Verdana"/>
                <a:cs typeface="Verdana"/>
              </a:rPr>
              <a:t> </a:t>
            </a:r>
            <a:r>
              <a:rPr sz="3000" b="1" i="1" spc="-10" dirty="0">
                <a:solidFill>
                  <a:srgbClr val="FFFFFF"/>
                </a:solidFill>
                <a:latin typeface="Verdana"/>
                <a:cs typeface="Verdana"/>
              </a:rPr>
              <a:t>Guide</a:t>
            </a:r>
            <a:endParaRPr sz="3000">
              <a:latin typeface="Verdana"/>
              <a:cs typeface="Verdana"/>
            </a:endParaRPr>
          </a:p>
        </p:txBody>
      </p:sp>
      <p:grpSp>
        <p:nvGrpSpPr>
          <p:cNvPr id="5" name="object 5"/>
          <p:cNvGrpSpPr/>
          <p:nvPr/>
        </p:nvGrpSpPr>
        <p:grpSpPr>
          <a:xfrm>
            <a:off x="0" y="1947672"/>
            <a:ext cx="10058400" cy="5824855"/>
            <a:chOff x="0" y="1947672"/>
            <a:chExt cx="10058400" cy="5824855"/>
          </a:xfrm>
        </p:grpSpPr>
        <p:pic>
          <p:nvPicPr>
            <p:cNvPr id="6" name="object 6"/>
            <p:cNvPicPr/>
            <p:nvPr/>
          </p:nvPicPr>
          <p:blipFill>
            <a:blip r:embed="rId2" cstate="print"/>
            <a:stretch>
              <a:fillRect/>
            </a:stretch>
          </p:blipFill>
          <p:spPr>
            <a:xfrm>
              <a:off x="1654555" y="1947672"/>
              <a:ext cx="6784848" cy="5737860"/>
            </a:xfrm>
            <a:prstGeom prst="rect">
              <a:avLst/>
            </a:prstGeom>
          </p:spPr>
        </p:pic>
        <p:sp>
          <p:nvSpPr>
            <p:cNvPr id="7" name="object 7"/>
            <p:cNvSpPr/>
            <p:nvPr/>
          </p:nvSpPr>
          <p:spPr>
            <a:xfrm>
              <a:off x="0" y="7260336"/>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grpSp>
      <p:sp>
        <p:nvSpPr>
          <p:cNvPr id="8" name="object 8"/>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3"/>
              </a:rPr>
              <a:t>www.teamunify.com</a:t>
            </a:r>
            <a:endParaRPr sz="1100">
              <a:latin typeface="Trebuchet MS"/>
              <a:cs typeface="Trebuchet MS"/>
            </a:endParaRPr>
          </a:p>
        </p:txBody>
      </p:sp>
      <p:sp>
        <p:nvSpPr>
          <p:cNvPr id="9" name="object 9"/>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10" name="object 10"/>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support@teamunify.com</a:t>
            </a:r>
            <a:endParaRPr sz="1100">
              <a:latin typeface="Trebuchet MS"/>
              <a:cs typeface="Trebuchet MS"/>
            </a:endParaRPr>
          </a:p>
        </p:txBody>
      </p:sp>
      <p:sp>
        <p:nvSpPr>
          <p:cNvPr id="11" name="object 11"/>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44278" y="352276"/>
            <a:ext cx="281483" cy="197490"/>
          </a:xfrm>
          <a:prstGeom prst="rect">
            <a:avLst/>
          </a:prstGeom>
        </p:spPr>
        <p:txBody>
          <a:bodyPr vert="horz" wrap="square" lIns="0" tIns="12700" rIns="0" bIns="0" rtlCol="0">
            <a:spAutoFit/>
          </a:bodyPr>
          <a:lstStyle/>
          <a:p>
            <a:pPr marL="12700">
              <a:lnSpc>
                <a:spcPct val="100000"/>
              </a:lnSpc>
              <a:spcBef>
                <a:spcPts val="100"/>
              </a:spcBef>
            </a:pPr>
            <a:r>
              <a:rPr lang="en-US" sz="1200" b="1" spc="-50" dirty="0">
                <a:solidFill>
                  <a:srgbClr val="FFFFFF"/>
                </a:solidFill>
                <a:latin typeface="Verdana"/>
                <a:cs typeface="Verdana"/>
              </a:rPr>
              <a:t>10</a:t>
            </a:r>
            <a:endParaRPr sz="1200" dirty="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6250235" y="193846"/>
            <a:ext cx="3084195" cy="514350"/>
          </a:xfrm>
          <a:prstGeom prst="rect">
            <a:avLst/>
          </a:prstGeom>
        </p:spPr>
        <p:txBody>
          <a:bodyPr vert="horz" wrap="square" lIns="0" tIns="12700" rIns="0" bIns="0" rtlCol="0">
            <a:spAutoFit/>
          </a:bodyPr>
          <a:lstStyle/>
          <a:p>
            <a:pPr marL="12700">
              <a:lnSpc>
                <a:spcPts val="2285"/>
              </a:lnSpc>
              <a:spcBef>
                <a:spcPts val="100"/>
              </a:spcBef>
            </a:pPr>
            <a:r>
              <a:rPr sz="2000" b="1" i="1" spc="-50" dirty="0">
                <a:solidFill>
                  <a:srgbClr val="FFFFFF"/>
                </a:solidFill>
                <a:latin typeface="Verdana"/>
                <a:cs typeface="Verdana"/>
              </a:rPr>
              <a:t>Events</a:t>
            </a:r>
            <a:r>
              <a:rPr sz="2000" b="1" i="1" spc="-25" dirty="0">
                <a:solidFill>
                  <a:srgbClr val="FFFFFF"/>
                </a:solidFill>
                <a:latin typeface="Verdana"/>
                <a:cs typeface="Verdana"/>
              </a:rPr>
              <a:t> </a:t>
            </a:r>
            <a:r>
              <a:rPr sz="2000" b="1" i="1" dirty="0">
                <a:solidFill>
                  <a:srgbClr val="FFFFFF"/>
                </a:solidFill>
                <a:latin typeface="Verdana"/>
                <a:cs typeface="Verdana"/>
              </a:rPr>
              <a:t>&amp;</a:t>
            </a:r>
            <a:r>
              <a:rPr sz="2000" b="1" i="1" spc="-25" dirty="0">
                <a:solidFill>
                  <a:srgbClr val="FFFFFF"/>
                </a:solidFill>
                <a:latin typeface="Verdana"/>
                <a:cs typeface="Verdana"/>
              </a:rPr>
              <a:t> </a:t>
            </a:r>
            <a:r>
              <a:rPr sz="2000" b="1" i="1" dirty="0">
                <a:solidFill>
                  <a:srgbClr val="FFFFFF"/>
                </a:solidFill>
                <a:latin typeface="Verdana"/>
                <a:cs typeface="Verdana"/>
              </a:rPr>
              <a:t>Meet</a:t>
            </a:r>
            <a:r>
              <a:rPr sz="2000" b="1" i="1" spc="-25" dirty="0">
                <a:solidFill>
                  <a:srgbClr val="FFFFFF"/>
                </a:solidFill>
                <a:latin typeface="Verdana"/>
                <a:cs typeface="Verdana"/>
              </a:rPr>
              <a:t> </a:t>
            </a:r>
            <a:r>
              <a:rPr sz="2000" b="1" i="1" spc="-30" dirty="0">
                <a:solidFill>
                  <a:srgbClr val="FFFFFF"/>
                </a:solidFill>
                <a:latin typeface="Verdana"/>
                <a:cs typeface="Verdana"/>
              </a:rPr>
              <a:t>Entries</a:t>
            </a:r>
            <a:endParaRPr sz="2000" dirty="0">
              <a:latin typeface="Verdana"/>
              <a:cs typeface="Verdana"/>
            </a:endParaRPr>
          </a:p>
          <a:p>
            <a:pPr marR="5080" algn="r">
              <a:lnSpc>
                <a:spcPts val="1565"/>
              </a:lnSpc>
            </a:pPr>
            <a:r>
              <a:rPr lang="en-US" sz="1400" i="1" spc="-10" dirty="0">
                <a:solidFill>
                  <a:srgbClr val="FFFFFF"/>
                </a:solidFill>
                <a:latin typeface="Lucida Sans"/>
                <a:cs typeface="Lucida Sans"/>
              </a:rPr>
              <a:t>Continued</a:t>
            </a:r>
            <a:endParaRPr sz="1400" dirty="0">
              <a:latin typeface="Lucida Sans"/>
              <a:cs typeface="Lucida Sans"/>
            </a:endParaRPr>
          </a:p>
        </p:txBody>
      </p:sp>
      <p:sp>
        <p:nvSpPr>
          <p:cNvPr id="7" name="object 7"/>
          <p:cNvSpPr txBox="1"/>
          <p:nvPr/>
        </p:nvSpPr>
        <p:spPr>
          <a:xfrm>
            <a:off x="215900" y="899312"/>
            <a:ext cx="9469120" cy="394980"/>
          </a:xfrm>
          <a:prstGeom prst="rect">
            <a:avLst/>
          </a:prstGeom>
        </p:spPr>
        <p:txBody>
          <a:bodyPr vert="horz" wrap="square" lIns="0" tIns="12700" rIns="0" bIns="0" rtlCol="0">
            <a:spAutoFit/>
          </a:bodyPr>
          <a:lstStyle/>
          <a:p>
            <a:pPr marL="12700">
              <a:lnSpc>
                <a:spcPct val="100000"/>
              </a:lnSpc>
              <a:spcBef>
                <a:spcPts val="100"/>
              </a:spcBef>
            </a:pPr>
            <a:r>
              <a:rPr lang="en-US" sz="1200" spc="75" dirty="0">
                <a:solidFill>
                  <a:srgbClr val="333333"/>
                </a:solidFill>
                <a:latin typeface="Trebuchet MS"/>
                <a:cs typeface="Trebuchet MS"/>
              </a:rPr>
              <a:t>Useful TIPS for Events Section.</a:t>
            </a:r>
          </a:p>
          <a:p>
            <a:pPr marL="12700">
              <a:lnSpc>
                <a:spcPct val="100000"/>
              </a:lnSpc>
              <a:spcBef>
                <a:spcPts val="100"/>
              </a:spcBef>
            </a:pPr>
            <a:endParaRPr sz="1200" dirty="0">
              <a:latin typeface="Trebuchet MS"/>
              <a:cs typeface="Trebuchet MS"/>
            </a:endParaRPr>
          </a:p>
        </p:txBody>
      </p:sp>
      <p:sp>
        <p:nvSpPr>
          <p:cNvPr id="24" name="object 24"/>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3"/>
              </a:rPr>
              <a:t>www.teamunify.com</a:t>
            </a:r>
            <a:endParaRPr sz="1100">
              <a:latin typeface="Trebuchet MS"/>
              <a:cs typeface="Trebuchet MS"/>
            </a:endParaRPr>
          </a:p>
        </p:txBody>
      </p:sp>
      <p:sp>
        <p:nvSpPr>
          <p:cNvPr id="25" name="object 25"/>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26" name="object 26"/>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support@teamunify.com</a:t>
            </a:r>
            <a:endParaRPr sz="1100">
              <a:latin typeface="Trebuchet MS"/>
              <a:cs typeface="Trebuchet MS"/>
            </a:endParaRPr>
          </a:p>
        </p:txBody>
      </p:sp>
      <p:sp>
        <p:nvSpPr>
          <p:cNvPr id="27" name="object 27"/>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pic>
        <p:nvPicPr>
          <p:cNvPr id="14" name="Picture 13" descr="A screenshot of a phone&#10;&#10;Description automatically generated">
            <a:extLst>
              <a:ext uri="{FF2B5EF4-FFF2-40B4-BE49-F238E27FC236}">
                <a16:creationId xmlns:a16="http://schemas.microsoft.com/office/drawing/2014/main" id="{71E5C223-E1D5-B929-159B-A63BB713D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7" y="899312"/>
            <a:ext cx="2905867" cy="6286992"/>
          </a:xfrm>
          <a:prstGeom prst="rect">
            <a:avLst/>
          </a:prstGeom>
        </p:spPr>
      </p:pic>
      <p:sp>
        <p:nvSpPr>
          <p:cNvPr id="15" name="Rectangle 14">
            <a:extLst>
              <a:ext uri="{FF2B5EF4-FFF2-40B4-BE49-F238E27FC236}">
                <a16:creationId xmlns:a16="http://schemas.microsoft.com/office/drawing/2014/main" id="{08FA2D79-36F3-DC2F-5DE9-BAE5E5470B98}"/>
              </a:ext>
            </a:extLst>
          </p:cNvPr>
          <p:cNvSpPr/>
          <p:nvPr/>
        </p:nvSpPr>
        <p:spPr>
          <a:xfrm>
            <a:off x="3657600" y="3581400"/>
            <a:ext cx="3058274" cy="1143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Oval 15">
            <a:extLst>
              <a:ext uri="{FF2B5EF4-FFF2-40B4-BE49-F238E27FC236}">
                <a16:creationId xmlns:a16="http://schemas.microsoft.com/office/drawing/2014/main" id="{E6430D47-8EA4-0BC8-DCA9-70AA0FC667AD}"/>
              </a:ext>
            </a:extLst>
          </p:cNvPr>
          <p:cNvSpPr/>
          <p:nvPr/>
        </p:nvSpPr>
        <p:spPr>
          <a:xfrm>
            <a:off x="381000" y="1606166"/>
            <a:ext cx="2751744" cy="2281792"/>
          </a:xfrm>
          <a:prstGeom prst="wedgeEllipseCallout">
            <a:avLst>
              <a:gd name="adj1" fmla="val 74031"/>
              <a:gd name="adj2" fmla="val 58396"/>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Some meets offer age based races and open races.  Pay attention when selecting.  Frequently this will be offered in separate sessions so double check if you are only seeing open races that  you are on the correct session.</a:t>
            </a:r>
          </a:p>
        </p:txBody>
      </p:sp>
      <p:sp>
        <p:nvSpPr>
          <p:cNvPr id="17" name="Speech Bubble: Oval 16">
            <a:extLst>
              <a:ext uri="{FF2B5EF4-FFF2-40B4-BE49-F238E27FC236}">
                <a16:creationId xmlns:a16="http://schemas.microsoft.com/office/drawing/2014/main" id="{729CFF56-4721-0D12-03CE-BB1AC3444E9C}"/>
              </a:ext>
            </a:extLst>
          </p:cNvPr>
          <p:cNvSpPr/>
          <p:nvPr/>
        </p:nvSpPr>
        <p:spPr>
          <a:xfrm>
            <a:off x="6868280" y="4419600"/>
            <a:ext cx="2816739" cy="1371600"/>
          </a:xfrm>
          <a:prstGeom prst="wedgeEllipseCallout">
            <a:avLst>
              <a:gd name="adj1" fmla="val -75246"/>
              <a:gd name="adj2" fmla="val -35628"/>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Times in </a:t>
            </a:r>
            <a:r>
              <a:rPr lang="en-US" sz="1200" b="1" dirty="0">
                <a:solidFill>
                  <a:srgbClr val="FF0000"/>
                </a:solidFill>
              </a:rPr>
              <a:t>Red</a:t>
            </a:r>
            <a:r>
              <a:rPr lang="en-US" sz="1200" dirty="0">
                <a:solidFill>
                  <a:schemeClr val="tx1"/>
                </a:solidFill>
              </a:rPr>
              <a:t> indicate the swimmer does not meet the qualifying time for that event.  Times in </a:t>
            </a:r>
            <a:r>
              <a:rPr lang="en-US" sz="1200" b="1" dirty="0">
                <a:solidFill>
                  <a:schemeClr val="tx1"/>
                </a:solidFill>
              </a:rPr>
              <a:t>Black</a:t>
            </a:r>
            <a:r>
              <a:rPr lang="en-US" sz="1200" dirty="0">
                <a:solidFill>
                  <a:schemeClr val="tx1"/>
                </a:solidFill>
              </a:rPr>
              <a:t> indicate that they do meet the standard.</a:t>
            </a:r>
          </a:p>
        </p:txBody>
      </p:sp>
    </p:spTree>
    <p:extLst>
      <p:ext uri="{BB962C8B-B14F-4D97-AF65-F5344CB8AC3E}">
        <p14:creationId xmlns:p14="http://schemas.microsoft.com/office/powerpoint/2010/main" val="150595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7569" y="148127"/>
            <a:ext cx="300909" cy="394980"/>
          </a:xfrm>
          <a:prstGeom prst="rect">
            <a:avLst/>
          </a:prstGeom>
        </p:spPr>
        <p:txBody>
          <a:bodyPr vert="horz" wrap="square" lIns="0" tIns="12700" rIns="0" bIns="0" rtlCol="0">
            <a:spAutoFit/>
          </a:bodyPr>
          <a:lstStyle/>
          <a:p>
            <a:pPr marL="12700">
              <a:lnSpc>
                <a:spcPct val="100000"/>
              </a:lnSpc>
              <a:spcBef>
                <a:spcPts val="100"/>
              </a:spcBef>
            </a:pPr>
            <a:endParaRPr lang="en-US" sz="1200" b="1" spc="-50" dirty="0">
              <a:solidFill>
                <a:srgbClr val="FFFFFF"/>
              </a:solidFill>
              <a:latin typeface="Verdana"/>
              <a:cs typeface="Verdana"/>
            </a:endParaRPr>
          </a:p>
          <a:p>
            <a:pPr marL="12700">
              <a:lnSpc>
                <a:spcPct val="100000"/>
              </a:lnSpc>
              <a:spcBef>
                <a:spcPts val="100"/>
              </a:spcBef>
            </a:pPr>
            <a:r>
              <a:rPr lang="en-US" sz="1200" b="1" spc="-50" dirty="0">
                <a:solidFill>
                  <a:srgbClr val="FFFFFF"/>
                </a:solidFill>
                <a:latin typeface="Verdana"/>
                <a:cs typeface="Verdana"/>
              </a:rPr>
              <a:t>11</a:t>
            </a:r>
            <a:endParaRPr sz="1200" dirty="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7502682" y="193846"/>
            <a:ext cx="1831339" cy="307777"/>
          </a:xfrm>
          <a:prstGeom prst="rect">
            <a:avLst/>
          </a:prstGeom>
        </p:spPr>
        <p:txBody>
          <a:bodyPr vert="horz" wrap="square" lIns="0" tIns="12700" rIns="0" bIns="0" rtlCol="0">
            <a:spAutoFit/>
          </a:bodyPr>
          <a:lstStyle/>
          <a:p>
            <a:pPr marL="12700">
              <a:lnSpc>
                <a:spcPts val="2285"/>
              </a:lnSpc>
              <a:spcBef>
                <a:spcPts val="100"/>
              </a:spcBef>
            </a:pPr>
            <a:r>
              <a:rPr lang="en-US" sz="2000" b="1" i="1" dirty="0">
                <a:solidFill>
                  <a:srgbClr val="FFFFFF"/>
                </a:solidFill>
                <a:latin typeface="Verdana"/>
                <a:cs typeface="Verdana"/>
              </a:rPr>
              <a:t>Cool Tools</a:t>
            </a:r>
            <a:endParaRPr sz="2000" dirty="0">
              <a:latin typeface="Verdana"/>
              <a:cs typeface="Verdana"/>
            </a:endParaRPr>
          </a:p>
        </p:txBody>
      </p:sp>
      <p:sp>
        <p:nvSpPr>
          <p:cNvPr id="37" name="object 37"/>
          <p:cNvSpPr txBox="1"/>
          <p:nvPr/>
        </p:nvSpPr>
        <p:spPr>
          <a:xfrm>
            <a:off x="0" y="838200"/>
            <a:ext cx="9333865" cy="207749"/>
          </a:xfrm>
          <a:prstGeom prst="rect">
            <a:avLst/>
          </a:prstGeom>
        </p:spPr>
        <p:txBody>
          <a:bodyPr vert="horz" wrap="square" lIns="0" tIns="22860" rIns="0" bIns="0" rtlCol="0">
            <a:spAutoFit/>
          </a:bodyPr>
          <a:lstStyle/>
          <a:p>
            <a:pPr>
              <a:lnSpc>
                <a:spcPct val="100000"/>
              </a:lnSpc>
              <a:spcBef>
                <a:spcPts val="1280"/>
              </a:spcBef>
            </a:pPr>
            <a:r>
              <a:rPr lang="en-US" sz="1200" dirty="0">
                <a:latin typeface="Trebuchet MS"/>
                <a:cs typeface="Trebuchet MS"/>
              </a:rPr>
              <a:t>1.  PACE Calculator</a:t>
            </a:r>
            <a:endParaRPr sz="1200" dirty="0">
              <a:latin typeface="Trebuchet MS"/>
              <a:cs typeface="Trebuchet MS"/>
            </a:endParaRPr>
          </a:p>
        </p:txBody>
      </p:sp>
      <p:sp>
        <p:nvSpPr>
          <p:cNvPr id="38" name="object 38"/>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3"/>
              </a:rPr>
              <a:t>www.teamunify.com</a:t>
            </a:r>
            <a:endParaRPr sz="1100">
              <a:latin typeface="Trebuchet MS"/>
              <a:cs typeface="Trebuchet MS"/>
            </a:endParaRPr>
          </a:p>
        </p:txBody>
      </p:sp>
      <p:sp>
        <p:nvSpPr>
          <p:cNvPr id="39" name="object 39"/>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40" name="object 40"/>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support@teamunify.com</a:t>
            </a:r>
            <a:endParaRPr sz="1100">
              <a:latin typeface="Trebuchet MS"/>
              <a:cs typeface="Trebuchet MS"/>
            </a:endParaRPr>
          </a:p>
        </p:txBody>
      </p:sp>
      <p:sp>
        <p:nvSpPr>
          <p:cNvPr id="41" name="object 41"/>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pic>
        <p:nvPicPr>
          <p:cNvPr id="43" name="Picture 42" descr="A screenshot of a phone&#10;&#10;Description automatically generated">
            <a:extLst>
              <a:ext uri="{FF2B5EF4-FFF2-40B4-BE49-F238E27FC236}">
                <a16:creationId xmlns:a16="http://schemas.microsoft.com/office/drawing/2014/main" id="{8300F1FE-3703-E2E3-7ED4-A72D3E69E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831" y="1247191"/>
            <a:ext cx="2995778" cy="5328611"/>
          </a:xfrm>
          <a:prstGeom prst="rect">
            <a:avLst/>
          </a:prstGeom>
        </p:spPr>
      </p:pic>
      <p:sp>
        <p:nvSpPr>
          <p:cNvPr id="44" name="Rectangle 43">
            <a:extLst>
              <a:ext uri="{FF2B5EF4-FFF2-40B4-BE49-F238E27FC236}">
                <a16:creationId xmlns:a16="http://schemas.microsoft.com/office/drawing/2014/main" id="{675AFA27-2FE0-2AED-25A7-6C565A37E559}"/>
              </a:ext>
            </a:extLst>
          </p:cNvPr>
          <p:cNvSpPr/>
          <p:nvPr/>
        </p:nvSpPr>
        <p:spPr>
          <a:xfrm>
            <a:off x="488052" y="3984979"/>
            <a:ext cx="2209800" cy="124116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BCFFBB4F-44AD-9487-05EB-41F9C1C11B3A}"/>
              </a:ext>
            </a:extLst>
          </p:cNvPr>
          <p:cNvCxnSpPr>
            <a:cxnSpLocks/>
          </p:cNvCxnSpPr>
          <p:nvPr/>
        </p:nvCxnSpPr>
        <p:spPr>
          <a:xfrm>
            <a:off x="178664" y="4953000"/>
            <a:ext cx="659536"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descr="A screenshot of a game&#10;&#10;Description automatically generated">
            <a:extLst>
              <a:ext uri="{FF2B5EF4-FFF2-40B4-BE49-F238E27FC236}">
                <a16:creationId xmlns:a16="http://schemas.microsoft.com/office/drawing/2014/main" id="{A5B6A418-67C5-B624-0C58-797D187253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1125" y="1053997"/>
            <a:ext cx="2641490" cy="5715000"/>
          </a:xfrm>
          <a:prstGeom prst="rect">
            <a:avLst/>
          </a:prstGeom>
        </p:spPr>
      </p:pic>
      <p:sp>
        <p:nvSpPr>
          <p:cNvPr id="50" name="Speech Bubble: Oval 49">
            <a:extLst>
              <a:ext uri="{FF2B5EF4-FFF2-40B4-BE49-F238E27FC236}">
                <a16:creationId xmlns:a16="http://schemas.microsoft.com/office/drawing/2014/main" id="{9C608AC5-D51E-8A05-8D8C-5A31A8194626}"/>
              </a:ext>
            </a:extLst>
          </p:cNvPr>
          <p:cNvSpPr/>
          <p:nvPr/>
        </p:nvSpPr>
        <p:spPr>
          <a:xfrm>
            <a:off x="6248633" y="1247191"/>
            <a:ext cx="2742967" cy="657809"/>
          </a:xfrm>
          <a:prstGeom prst="wedgeEllipseCallout">
            <a:avLst>
              <a:gd name="adj1" fmla="val -54918"/>
              <a:gd name="adj2" fmla="val 76557"/>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  Enter in desired time</a:t>
            </a:r>
          </a:p>
        </p:txBody>
      </p:sp>
      <p:sp>
        <p:nvSpPr>
          <p:cNvPr id="51" name="Speech Bubble: Oval 50">
            <a:extLst>
              <a:ext uri="{FF2B5EF4-FFF2-40B4-BE49-F238E27FC236}">
                <a16:creationId xmlns:a16="http://schemas.microsoft.com/office/drawing/2014/main" id="{F98B2BF4-8C7D-B659-9661-37F11B168CEA}"/>
              </a:ext>
            </a:extLst>
          </p:cNvPr>
          <p:cNvSpPr/>
          <p:nvPr/>
        </p:nvSpPr>
        <p:spPr>
          <a:xfrm>
            <a:off x="6890360" y="2421176"/>
            <a:ext cx="2641490" cy="512445"/>
          </a:xfrm>
          <a:prstGeom prst="wedgeEllipseCallout">
            <a:avLst>
              <a:gd name="adj1" fmla="val -148021"/>
              <a:gd name="adj2" fmla="val 56486"/>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  Select distance and meters/yards</a:t>
            </a:r>
          </a:p>
        </p:txBody>
      </p:sp>
      <p:sp>
        <p:nvSpPr>
          <p:cNvPr id="52" name="Speech Bubble: Oval 51">
            <a:extLst>
              <a:ext uri="{FF2B5EF4-FFF2-40B4-BE49-F238E27FC236}">
                <a16:creationId xmlns:a16="http://schemas.microsoft.com/office/drawing/2014/main" id="{48CB8B67-4239-3032-DC59-BBB557B9A8AC}"/>
              </a:ext>
            </a:extLst>
          </p:cNvPr>
          <p:cNvSpPr/>
          <p:nvPr/>
        </p:nvSpPr>
        <p:spPr>
          <a:xfrm>
            <a:off x="6562615" y="4495800"/>
            <a:ext cx="2964954" cy="1371600"/>
          </a:xfrm>
          <a:prstGeom prst="wedgeEllipseCallout">
            <a:avLst>
              <a:gd name="adj1" fmla="val -52366"/>
              <a:gd name="adj2" fmla="val 52762"/>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Calculated pace will display in 25/50/and 100 yard or meter increments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Verdana"/>
                <a:cs typeface="Verdana"/>
              </a:rPr>
              <a:t>2</a:t>
            </a:r>
            <a:endParaRPr sz="120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6888785" y="206546"/>
            <a:ext cx="2445385" cy="330200"/>
          </a:xfrm>
          <a:prstGeom prst="rect">
            <a:avLst/>
          </a:prstGeom>
        </p:spPr>
        <p:txBody>
          <a:bodyPr vert="horz" wrap="square" lIns="0" tIns="12700" rIns="0" bIns="0" rtlCol="0">
            <a:spAutoFit/>
          </a:bodyPr>
          <a:lstStyle/>
          <a:p>
            <a:pPr marL="12700">
              <a:lnSpc>
                <a:spcPct val="100000"/>
              </a:lnSpc>
              <a:spcBef>
                <a:spcPts val="100"/>
              </a:spcBef>
            </a:pPr>
            <a:r>
              <a:rPr sz="2000" b="1" i="1" spc="-75" dirty="0">
                <a:solidFill>
                  <a:srgbClr val="FFFFFF"/>
                </a:solidFill>
                <a:latin typeface="Verdana"/>
                <a:cs typeface="Verdana"/>
              </a:rPr>
              <a:t>Install</a:t>
            </a:r>
            <a:r>
              <a:rPr sz="2000" b="1" i="1" spc="-70" dirty="0">
                <a:solidFill>
                  <a:srgbClr val="FFFFFF"/>
                </a:solidFill>
                <a:latin typeface="Verdana"/>
                <a:cs typeface="Verdana"/>
              </a:rPr>
              <a:t> </a:t>
            </a:r>
            <a:r>
              <a:rPr sz="2000" b="1" i="1" dirty="0">
                <a:solidFill>
                  <a:srgbClr val="FFFFFF"/>
                </a:solidFill>
                <a:latin typeface="Verdana"/>
                <a:cs typeface="Verdana"/>
              </a:rPr>
              <a:t>and</a:t>
            </a:r>
            <a:r>
              <a:rPr sz="2000" b="1" i="1" spc="-65" dirty="0">
                <a:solidFill>
                  <a:srgbClr val="FFFFFF"/>
                </a:solidFill>
                <a:latin typeface="Verdana"/>
                <a:cs typeface="Verdana"/>
              </a:rPr>
              <a:t> </a:t>
            </a:r>
            <a:r>
              <a:rPr sz="2000" b="1" i="1" dirty="0">
                <a:solidFill>
                  <a:srgbClr val="FFFFFF"/>
                </a:solidFill>
                <a:latin typeface="Verdana"/>
                <a:cs typeface="Verdana"/>
              </a:rPr>
              <a:t>Log</a:t>
            </a:r>
            <a:r>
              <a:rPr sz="2000" b="1" i="1" spc="-65" dirty="0">
                <a:solidFill>
                  <a:srgbClr val="FFFFFF"/>
                </a:solidFill>
                <a:latin typeface="Verdana"/>
                <a:cs typeface="Verdana"/>
              </a:rPr>
              <a:t> </a:t>
            </a:r>
            <a:r>
              <a:rPr sz="2000" b="1" i="1" spc="-150" dirty="0">
                <a:solidFill>
                  <a:srgbClr val="FFFFFF"/>
                </a:solidFill>
                <a:latin typeface="Verdana"/>
                <a:cs typeface="Verdana"/>
              </a:rPr>
              <a:t>In</a:t>
            </a:r>
            <a:endParaRPr sz="2000">
              <a:latin typeface="Verdana"/>
              <a:cs typeface="Verdana"/>
            </a:endParaRPr>
          </a:p>
        </p:txBody>
      </p:sp>
      <p:grpSp>
        <p:nvGrpSpPr>
          <p:cNvPr id="7" name="object 7"/>
          <p:cNvGrpSpPr/>
          <p:nvPr/>
        </p:nvGrpSpPr>
        <p:grpSpPr>
          <a:xfrm>
            <a:off x="256030" y="1217281"/>
            <a:ext cx="6101715" cy="5550535"/>
            <a:chOff x="256030" y="1217281"/>
            <a:chExt cx="6101715" cy="5550535"/>
          </a:xfrm>
        </p:grpSpPr>
        <p:pic>
          <p:nvPicPr>
            <p:cNvPr id="8" name="object 8"/>
            <p:cNvPicPr/>
            <p:nvPr/>
          </p:nvPicPr>
          <p:blipFill>
            <a:blip r:embed="rId3" cstate="print"/>
            <a:stretch>
              <a:fillRect/>
            </a:stretch>
          </p:blipFill>
          <p:spPr>
            <a:xfrm>
              <a:off x="3679862" y="1217281"/>
              <a:ext cx="2677839" cy="5550094"/>
            </a:xfrm>
            <a:prstGeom prst="rect">
              <a:avLst/>
            </a:prstGeom>
          </p:spPr>
        </p:pic>
        <p:sp>
          <p:nvSpPr>
            <p:cNvPr id="9" name="object 9"/>
            <p:cNvSpPr/>
            <p:nvPr/>
          </p:nvSpPr>
          <p:spPr>
            <a:xfrm>
              <a:off x="262380" y="4956555"/>
              <a:ext cx="4758055" cy="912494"/>
            </a:xfrm>
            <a:custGeom>
              <a:avLst/>
              <a:gdLst/>
              <a:ahLst/>
              <a:cxnLst/>
              <a:rect l="l" t="t" r="r" b="b"/>
              <a:pathLst>
                <a:path w="4758055" h="912495">
                  <a:moveTo>
                    <a:pt x="4757674" y="0"/>
                  </a:moveTo>
                  <a:lnTo>
                    <a:pt x="3200044" y="486460"/>
                  </a:lnTo>
                  <a:lnTo>
                    <a:pt x="3200044" y="406527"/>
                  </a:lnTo>
                  <a:lnTo>
                    <a:pt x="3197797" y="319522"/>
                  </a:lnTo>
                  <a:lnTo>
                    <a:pt x="3182072" y="274843"/>
                  </a:lnTo>
                  <a:lnTo>
                    <a:pt x="3139388" y="258383"/>
                  </a:lnTo>
                  <a:lnTo>
                    <a:pt x="3056267" y="256032"/>
                  </a:lnTo>
                  <a:lnTo>
                    <a:pt x="143776" y="256032"/>
                  </a:lnTo>
                  <a:lnTo>
                    <a:pt x="60655" y="258383"/>
                  </a:lnTo>
                  <a:lnTo>
                    <a:pt x="17972" y="274843"/>
                  </a:lnTo>
                  <a:lnTo>
                    <a:pt x="2246" y="319522"/>
                  </a:lnTo>
                  <a:lnTo>
                    <a:pt x="0" y="406527"/>
                  </a:lnTo>
                  <a:lnTo>
                    <a:pt x="0" y="762000"/>
                  </a:lnTo>
                  <a:lnTo>
                    <a:pt x="2246" y="849004"/>
                  </a:lnTo>
                  <a:lnTo>
                    <a:pt x="17972" y="893683"/>
                  </a:lnTo>
                  <a:lnTo>
                    <a:pt x="60655" y="910143"/>
                  </a:lnTo>
                  <a:lnTo>
                    <a:pt x="143776" y="912495"/>
                  </a:lnTo>
                  <a:lnTo>
                    <a:pt x="3056267" y="912495"/>
                  </a:lnTo>
                  <a:lnTo>
                    <a:pt x="3139388" y="910143"/>
                  </a:lnTo>
                  <a:lnTo>
                    <a:pt x="3182072" y="893683"/>
                  </a:lnTo>
                  <a:lnTo>
                    <a:pt x="3197797" y="849004"/>
                  </a:lnTo>
                  <a:lnTo>
                    <a:pt x="3200044" y="762000"/>
                  </a:lnTo>
                  <a:lnTo>
                    <a:pt x="3200044" y="737006"/>
                  </a:lnTo>
                  <a:lnTo>
                    <a:pt x="4757674" y="0"/>
                  </a:lnTo>
                  <a:close/>
                </a:path>
              </a:pathLst>
            </a:custGeom>
            <a:solidFill>
              <a:srgbClr val="989899">
                <a:alpha val="79998"/>
              </a:srgbClr>
            </a:solidFill>
          </p:spPr>
          <p:txBody>
            <a:bodyPr wrap="square" lIns="0" tIns="0" rIns="0" bIns="0" rtlCol="0"/>
            <a:lstStyle/>
            <a:p>
              <a:endParaRPr/>
            </a:p>
          </p:txBody>
        </p:sp>
        <p:sp>
          <p:nvSpPr>
            <p:cNvPr id="10" name="object 10"/>
            <p:cNvSpPr/>
            <p:nvPr/>
          </p:nvSpPr>
          <p:spPr>
            <a:xfrm>
              <a:off x="262380" y="4956555"/>
              <a:ext cx="4758055" cy="912494"/>
            </a:xfrm>
            <a:custGeom>
              <a:avLst/>
              <a:gdLst/>
              <a:ahLst/>
              <a:cxnLst/>
              <a:rect l="l" t="t" r="r" b="b"/>
              <a:pathLst>
                <a:path w="4758055" h="912495">
                  <a:moveTo>
                    <a:pt x="3056267" y="256032"/>
                  </a:moveTo>
                  <a:lnTo>
                    <a:pt x="3139388" y="258383"/>
                  </a:lnTo>
                  <a:lnTo>
                    <a:pt x="3182072" y="274843"/>
                  </a:lnTo>
                  <a:lnTo>
                    <a:pt x="3197797" y="319522"/>
                  </a:lnTo>
                  <a:lnTo>
                    <a:pt x="3200044" y="406527"/>
                  </a:lnTo>
                  <a:lnTo>
                    <a:pt x="3200044" y="486460"/>
                  </a:lnTo>
                  <a:lnTo>
                    <a:pt x="4757674" y="0"/>
                  </a:lnTo>
                  <a:lnTo>
                    <a:pt x="3200044" y="737006"/>
                  </a:lnTo>
                  <a:lnTo>
                    <a:pt x="3200044" y="762000"/>
                  </a:lnTo>
                  <a:lnTo>
                    <a:pt x="3197797" y="849004"/>
                  </a:lnTo>
                  <a:lnTo>
                    <a:pt x="3182072" y="893683"/>
                  </a:lnTo>
                  <a:lnTo>
                    <a:pt x="3139388" y="910143"/>
                  </a:lnTo>
                  <a:lnTo>
                    <a:pt x="3056267" y="912495"/>
                  </a:lnTo>
                  <a:lnTo>
                    <a:pt x="143776" y="912495"/>
                  </a:lnTo>
                  <a:lnTo>
                    <a:pt x="60655" y="910143"/>
                  </a:lnTo>
                  <a:lnTo>
                    <a:pt x="17972" y="893683"/>
                  </a:lnTo>
                  <a:lnTo>
                    <a:pt x="2246" y="849004"/>
                  </a:lnTo>
                  <a:lnTo>
                    <a:pt x="0" y="762000"/>
                  </a:lnTo>
                  <a:lnTo>
                    <a:pt x="0" y="406527"/>
                  </a:lnTo>
                  <a:lnTo>
                    <a:pt x="2246" y="319522"/>
                  </a:lnTo>
                  <a:lnTo>
                    <a:pt x="17972" y="274843"/>
                  </a:lnTo>
                  <a:lnTo>
                    <a:pt x="60655" y="258383"/>
                  </a:lnTo>
                  <a:lnTo>
                    <a:pt x="143776" y="256032"/>
                  </a:lnTo>
                  <a:lnTo>
                    <a:pt x="3056267" y="256032"/>
                  </a:lnTo>
                  <a:close/>
                </a:path>
              </a:pathLst>
            </a:custGeom>
            <a:ln w="12700">
              <a:solidFill>
                <a:srgbClr val="FFFFFF"/>
              </a:solidFill>
            </a:ln>
          </p:spPr>
          <p:txBody>
            <a:bodyPr wrap="square" lIns="0" tIns="0" rIns="0" bIns="0" rtlCol="0"/>
            <a:lstStyle/>
            <a:p>
              <a:endParaRPr/>
            </a:p>
          </p:txBody>
        </p:sp>
      </p:grpSp>
      <p:pic>
        <p:nvPicPr>
          <p:cNvPr id="11" name="object 11"/>
          <p:cNvPicPr/>
          <p:nvPr/>
        </p:nvPicPr>
        <p:blipFill>
          <a:blip r:embed="rId4" cstate="print"/>
          <a:stretch>
            <a:fillRect/>
          </a:stretch>
        </p:blipFill>
        <p:spPr>
          <a:xfrm>
            <a:off x="713231" y="2682239"/>
            <a:ext cx="2314575" cy="685800"/>
          </a:xfrm>
          <a:prstGeom prst="rect">
            <a:avLst/>
          </a:prstGeom>
        </p:spPr>
      </p:pic>
      <p:grpSp>
        <p:nvGrpSpPr>
          <p:cNvPr id="12" name="object 12"/>
          <p:cNvGrpSpPr/>
          <p:nvPr/>
        </p:nvGrpSpPr>
        <p:grpSpPr>
          <a:xfrm>
            <a:off x="709805" y="3715510"/>
            <a:ext cx="2314575" cy="685800"/>
            <a:chOff x="709805" y="3715510"/>
            <a:chExt cx="2314575" cy="685800"/>
          </a:xfrm>
        </p:grpSpPr>
        <p:pic>
          <p:nvPicPr>
            <p:cNvPr id="13" name="object 13"/>
            <p:cNvPicPr/>
            <p:nvPr/>
          </p:nvPicPr>
          <p:blipFill>
            <a:blip r:embed="rId5" cstate="print"/>
            <a:stretch>
              <a:fillRect/>
            </a:stretch>
          </p:blipFill>
          <p:spPr>
            <a:xfrm>
              <a:off x="709805" y="3715510"/>
              <a:ext cx="2314575" cy="685802"/>
            </a:xfrm>
            <a:prstGeom prst="rect">
              <a:avLst/>
            </a:prstGeom>
          </p:spPr>
        </p:pic>
        <p:pic>
          <p:nvPicPr>
            <p:cNvPr id="14" name="object 14"/>
            <p:cNvPicPr/>
            <p:nvPr/>
          </p:nvPicPr>
          <p:blipFill>
            <a:blip r:embed="rId6" cstate="print"/>
            <a:stretch>
              <a:fillRect/>
            </a:stretch>
          </p:blipFill>
          <p:spPr>
            <a:xfrm>
              <a:off x="880783" y="3837927"/>
              <a:ext cx="395878" cy="440967"/>
            </a:xfrm>
            <a:prstGeom prst="rect">
              <a:avLst/>
            </a:prstGeom>
          </p:spPr>
        </p:pic>
        <p:sp>
          <p:nvSpPr>
            <p:cNvPr id="15" name="object 15"/>
            <p:cNvSpPr/>
            <p:nvPr/>
          </p:nvSpPr>
          <p:spPr>
            <a:xfrm>
              <a:off x="888719" y="4129253"/>
              <a:ext cx="286385" cy="149860"/>
            </a:xfrm>
            <a:custGeom>
              <a:avLst/>
              <a:gdLst/>
              <a:ahLst/>
              <a:cxnLst/>
              <a:rect l="l" t="t" r="r" b="b"/>
              <a:pathLst>
                <a:path w="286384" h="149860">
                  <a:moveTo>
                    <a:pt x="284492" y="0"/>
                  </a:moveTo>
                  <a:lnTo>
                    <a:pt x="35636" y="141389"/>
                  </a:lnTo>
                  <a:lnTo>
                    <a:pt x="25517" y="145774"/>
                  </a:lnTo>
                  <a:lnTo>
                    <a:pt x="16229" y="147156"/>
                  </a:lnTo>
                  <a:lnTo>
                    <a:pt x="8052" y="145702"/>
                  </a:lnTo>
                  <a:lnTo>
                    <a:pt x="1269" y="141579"/>
                  </a:lnTo>
                  <a:lnTo>
                    <a:pt x="0" y="142875"/>
                  </a:lnTo>
                  <a:lnTo>
                    <a:pt x="1269" y="144106"/>
                  </a:lnTo>
                  <a:lnTo>
                    <a:pt x="8047" y="148225"/>
                  </a:lnTo>
                  <a:lnTo>
                    <a:pt x="16224" y="149672"/>
                  </a:lnTo>
                  <a:lnTo>
                    <a:pt x="25515" y="148285"/>
                  </a:lnTo>
                  <a:lnTo>
                    <a:pt x="35636" y="143903"/>
                  </a:lnTo>
                  <a:lnTo>
                    <a:pt x="286092" y="1600"/>
                  </a:lnTo>
                  <a:lnTo>
                    <a:pt x="284492" y="0"/>
                  </a:lnTo>
                  <a:close/>
                </a:path>
              </a:pathLst>
            </a:custGeom>
            <a:solidFill>
              <a:srgbClr val="000000">
                <a:alpha val="19999"/>
              </a:srgbClr>
            </a:solidFill>
          </p:spPr>
          <p:txBody>
            <a:bodyPr wrap="square" lIns="0" tIns="0" rIns="0" bIns="0" rtlCol="0"/>
            <a:lstStyle/>
            <a:p>
              <a:endParaRPr/>
            </a:p>
          </p:txBody>
        </p:sp>
        <p:sp>
          <p:nvSpPr>
            <p:cNvPr id="16" name="object 16"/>
            <p:cNvSpPr/>
            <p:nvPr/>
          </p:nvSpPr>
          <p:spPr>
            <a:xfrm>
              <a:off x="880780" y="4256134"/>
              <a:ext cx="9525" cy="16510"/>
            </a:xfrm>
            <a:custGeom>
              <a:avLst/>
              <a:gdLst/>
              <a:ahLst/>
              <a:cxnLst/>
              <a:rect l="l" t="t" r="r" b="b"/>
              <a:pathLst>
                <a:path w="9525" h="16510">
                  <a:moveTo>
                    <a:pt x="0" y="0"/>
                  </a:moveTo>
                  <a:lnTo>
                    <a:pt x="0" y="2501"/>
                  </a:lnTo>
                  <a:lnTo>
                    <a:pt x="2946" y="10693"/>
                  </a:lnTo>
                  <a:lnTo>
                    <a:pt x="7937" y="15976"/>
                  </a:lnTo>
                  <a:lnTo>
                    <a:pt x="9220" y="14706"/>
                  </a:lnTo>
                  <a:lnTo>
                    <a:pt x="7937" y="13474"/>
                  </a:lnTo>
                  <a:lnTo>
                    <a:pt x="2946" y="8191"/>
                  </a:lnTo>
                  <a:lnTo>
                    <a:pt x="0" y="0"/>
                  </a:lnTo>
                  <a:close/>
                </a:path>
              </a:pathLst>
            </a:custGeom>
            <a:solidFill>
              <a:srgbClr val="000000">
                <a:alpha val="11997"/>
              </a:srgbClr>
            </a:solidFill>
          </p:spPr>
          <p:txBody>
            <a:bodyPr wrap="square" lIns="0" tIns="0" rIns="0" bIns="0" rtlCol="0"/>
            <a:lstStyle/>
            <a:p>
              <a:endParaRPr/>
            </a:p>
          </p:txBody>
        </p:sp>
        <p:pic>
          <p:nvPicPr>
            <p:cNvPr id="17" name="object 17"/>
            <p:cNvPicPr/>
            <p:nvPr/>
          </p:nvPicPr>
          <p:blipFill>
            <a:blip r:embed="rId7" cstate="print"/>
            <a:stretch>
              <a:fillRect/>
            </a:stretch>
          </p:blipFill>
          <p:spPr>
            <a:xfrm>
              <a:off x="1173210" y="4058440"/>
              <a:ext cx="103454" cy="72402"/>
            </a:xfrm>
            <a:prstGeom prst="rect">
              <a:avLst/>
            </a:prstGeom>
          </p:spPr>
        </p:pic>
        <p:sp>
          <p:nvSpPr>
            <p:cNvPr id="18" name="object 18"/>
            <p:cNvSpPr/>
            <p:nvPr/>
          </p:nvSpPr>
          <p:spPr>
            <a:xfrm>
              <a:off x="880785" y="3838033"/>
              <a:ext cx="396240" cy="220979"/>
            </a:xfrm>
            <a:custGeom>
              <a:avLst/>
              <a:gdLst/>
              <a:ahLst/>
              <a:cxnLst/>
              <a:rect l="l" t="t" r="r" b="b"/>
              <a:pathLst>
                <a:path w="396240" h="220979">
                  <a:moveTo>
                    <a:pt x="26644" y="0"/>
                  </a:moveTo>
                  <a:lnTo>
                    <a:pt x="12793" y="2845"/>
                  </a:lnTo>
                  <a:lnTo>
                    <a:pt x="3436" y="13389"/>
                  </a:lnTo>
                  <a:lnTo>
                    <a:pt x="0" y="30809"/>
                  </a:lnTo>
                  <a:lnTo>
                    <a:pt x="0" y="33311"/>
                  </a:lnTo>
                  <a:lnTo>
                    <a:pt x="3436" y="15896"/>
                  </a:lnTo>
                  <a:lnTo>
                    <a:pt x="12793" y="5352"/>
                  </a:lnTo>
                  <a:lnTo>
                    <a:pt x="377901" y="198144"/>
                  </a:lnTo>
                  <a:lnTo>
                    <a:pt x="395871" y="220394"/>
                  </a:lnTo>
                  <a:lnTo>
                    <a:pt x="394755" y="213701"/>
                  </a:lnTo>
                  <a:lnTo>
                    <a:pt x="391387" y="207209"/>
                  </a:lnTo>
                  <a:lnTo>
                    <a:pt x="385768" y="201120"/>
                  </a:lnTo>
                  <a:lnTo>
                    <a:pt x="377901" y="195642"/>
                  </a:lnTo>
                  <a:lnTo>
                    <a:pt x="43561" y="5675"/>
                  </a:lnTo>
                  <a:lnTo>
                    <a:pt x="26644" y="0"/>
                  </a:lnTo>
                  <a:close/>
                </a:path>
              </a:pathLst>
            </a:custGeom>
            <a:solidFill>
              <a:srgbClr val="FFFFFF">
                <a:alpha val="25000"/>
              </a:srgbClr>
            </a:solidFill>
          </p:spPr>
          <p:txBody>
            <a:bodyPr wrap="square" lIns="0" tIns="0" rIns="0" bIns="0" rtlCol="0"/>
            <a:lstStyle/>
            <a:p>
              <a:endParaRPr/>
            </a:p>
          </p:txBody>
        </p:sp>
      </p:grpSp>
      <p:sp>
        <p:nvSpPr>
          <p:cNvPr id="19" name="object 19"/>
          <p:cNvSpPr txBox="1"/>
          <p:nvPr/>
        </p:nvSpPr>
        <p:spPr>
          <a:xfrm>
            <a:off x="691387" y="1251913"/>
            <a:ext cx="2204085" cy="955040"/>
          </a:xfrm>
          <a:prstGeom prst="rect">
            <a:avLst/>
          </a:prstGeom>
        </p:spPr>
        <p:txBody>
          <a:bodyPr vert="horz" wrap="square" lIns="0" tIns="33020" rIns="0" bIns="0" rtlCol="0">
            <a:spAutoFit/>
          </a:bodyPr>
          <a:lstStyle/>
          <a:p>
            <a:pPr marL="12700" marR="5080">
              <a:lnSpc>
                <a:spcPts val="1800"/>
              </a:lnSpc>
              <a:spcBef>
                <a:spcPts val="260"/>
              </a:spcBef>
            </a:pPr>
            <a:r>
              <a:rPr sz="1600" spc="75" dirty="0">
                <a:solidFill>
                  <a:srgbClr val="333333"/>
                </a:solidFill>
                <a:latin typeface="Trebuchet MS"/>
                <a:cs typeface="Trebuchet MS"/>
              </a:rPr>
              <a:t>Search</a:t>
            </a:r>
            <a:r>
              <a:rPr sz="1600" spc="20" dirty="0">
                <a:solidFill>
                  <a:srgbClr val="333333"/>
                </a:solidFill>
                <a:latin typeface="Trebuchet MS"/>
                <a:cs typeface="Trebuchet MS"/>
              </a:rPr>
              <a:t> </a:t>
            </a:r>
            <a:r>
              <a:rPr sz="1600" dirty="0">
                <a:solidFill>
                  <a:srgbClr val="333333"/>
                </a:solidFill>
                <a:latin typeface="Trebuchet MS"/>
                <a:cs typeface="Trebuchet MS"/>
              </a:rPr>
              <a:t>for</a:t>
            </a:r>
            <a:r>
              <a:rPr sz="1600" spc="25" dirty="0">
                <a:solidFill>
                  <a:srgbClr val="333333"/>
                </a:solidFill>
                <a:latin typeface="Trebuchet MS"/>
                <a:cs typeface="Trebuchet MS"/>
              </a:rPr>
              <a:t> </a:t>
            </a:r>
            <a:r>
              <a:rPr sz="1600" spc="105" dirty="0">
                <a:solidFill>
                  <a:srgbClr val="333333"/>
                </a:solidFill>
                <a:latin typeface="Trebuchet MS"/>
                <a:cs typeface="Trebuchet MS"/>
              </a:rPr>
              <a:t>OnDeck</a:t>
            </a:r>
            <a:r>
              <a:rPr sz="1600" spc="25" dirty="0">
                <a:solidFill>
                  <a:srgbClr val="333333"/>
                </a:solidFill>
                <a:latin typeface="Trebuchet MS"/>
                <a:cs typeface="Trebuchet MS"/>
              </a:rPr>
              <a:t> </a:t>
            </a:r>
            <a:r>
              <a:rPr sz="1600" spc="-25" dirty="0">
                <a:solidFill>
                  <a:srgbClr val="333333"/>
                </a:solidFill>
                <a:latin typeface="Trebuchet MS"/>
                <a:cs typeface="Trebuchet MS"/>
              </a:rPr>
              <a:t>in </a:t>
            </a:r>
            <a:r>
              <a:rPr sz="1600" dirty="0">
                <a:solidFill>
                  <a:srgbClr val="333333"/>
                </a:solidFill>
                <a:latin typeface="Trebuchet MS"/>
                <a:cs typeface="Trebuchet MS"/>
              </a:rPr>
              <a:t>the</a:t>
            </a:r>
            <a:r>
              <a:rPr sz="1600" spc="55" dirty="0">
                <a:solidFill>
                  <a:srgbClr val="333333"/>
                </a:solidFill>
                <a:latin typeface="Trebuchet MS"/>
                <a:cs typeface="Trebuchet MS"/>
              </a:rPr>
              <a:t> </a:t>
            </a:r>
            <a:r>
              <a:rPr sz="1600" spc="120" dirty="0">
                <a:solidFill>
                  <a:srgbClr val="333333"/>
                </a:solidFill>
                <a:latin typeface="Trebuchet MS"/>
                <a:cs typeface="Trebuchet MS"/>
              </a:rPr>
              <a:t>App</a:t>
            </a:r>
            <a:r>
              <a:rPr sz="1600" spc="55" dirty="0">
                <a:solidFill>
                  <a:srgbClr val="333333"/>
                </a:solidFill>
                <a:latin typeface="Trebuchet MS"/>
                <a:cs typeface="Trebuchet MS"/>
              </a:rPr>
              <a:t> Store </a:t>
            </a:r>
            <a:r>
              <a:rPr sz="1600" dirty="0">
                <a:solidFill>
                  <a:srgbClr val="333333"/>
                </a:solidFill>
                <a:latin typeface="Trebuchet MS"/>
                <a:cs typeface="Trebuchet MS"/>
              </a:rPr>
              <a:t>(iOS)</a:t>
            </a:r>
            <a:r>
              <a:rPr sz="1600" spc="60" dirty="0">
                <a:solidFill>
                  <a:srgbClr val="333333"/>
                </a:solidFill>
                <a:latin typeface="Trebuchet MS"/>
                <a:cs typeface="Trebuchet MS"/>
              </a:rPr>
              <a:t> </a:t>
            </a:r>
            <a:r>
              <a:rPr sz="1600" spc="-25" dirty="0">
                <a:solidFill>
                  <a:srgbClr val="333333"/>
                </a:solidFill>
                <a:latin typeface="Trebuchet MS"/>
                <a:cs typeface="Trebuchet MS"/>
              </a:rPr>
              <a:t>or </a:t>
            </a:r>
            <a:r>
              <a:rPr sz="1600" spc="70" dirty="0">
                <a:solidFill>
                  <a:srgbClr val="333333"/>
                </a:solidFill>
                <a:latin typeface="Trebuchet MS"/>
                <a:cs typeface="Trebuchet MS"/>
              </a:rPr>
              <a:t>Google</a:t>
            </a:r>
            <a:r>
              <a:rPr sz="1600" spc="105" dirty="0">
                <a:solidFill>
                  <a:srgbClr val="333333"/>
                </a:solidFill>
                <a:latin typeface="Trebuchet MS"/>
                <a:cs typeface="Trebuchet MS"/>
              </a:rPr>
              <a:t> </a:t>
            </a:r>
            <a:r>
              <a:rPr sz="1600" dirty="0">
                <a:solidFill>
                  <a:srgbClr val="333333"/>
                </a:solidFill>
                <a:latin typeface="Trebuchet MS"/>
                <a:cs typeface="Trebuchet MS"/>
              </a:rPr>
              <a:t>Play</a:t>
            </a:r>
            <a:r>
              <a:rPr sz="1600" spc="105" dirty="0">
                <a:solidFill>
                  <a:srgbClr val="333333"/>
                </a:solidFill>
                <a:latin typeface="Trebuchet MS"/>
                <a:cs typeface="Trebuchet MS"/>
              </a:rPr>
              <a:t> </a:t>
            </a:r>
            <a:r>
              <a:rPr sz="1600" spc="-10" dirty="0">
                <a:solidFill>
                  <a:srgbClr val="333333"/>
                </a:solidFill>
                <a:latin typeface="Trebuchet MS"/>
                <a:cs typeface="Trebuchet MS"/>
              </a:rPr>
              <a:t>(Android), </a:t>
            </a:r>
            <a:r>
              <a:rPr sz="1600" dirty="0">
                <a:solidFill>
                  <a:srgbClr val="333333"/>
                </a:solidFill>
                <a:latin typeface="Trebuchet MS"/>
                <a:cs typeface="Trebuchet MS"/>
              </a:rPr>
              <a:t>install</a:t>
            </a:r>
            <a:r>
              <a:rPr sz="1600" spc="40" dirty="0">
                <a:solidFill>
                  <a:srgbClr val="333333"/>
                </a:solidFill>
                <a:latin typeface="Trebuchet MS"/>
                <a:cs typeface="Trebuchet MS"/>
              </a:rPr>
              <a:t> </a:t>
            </a:r>
            <a:r>
              <a:rPr sz="1600" spc="75" dirty="0">
                <a:solidFill>
                  <a:srgbClr val="333333"/>
                </a:solidFill>
                <a:latin typeface="Trebuchet MS"/>
                <a:cs typeface="Trebuchet MS"/>
              </a:rPr>
              <a:t>and</a:t>
            </a:r>
            <a:r>
              <a:rPr sz="1600" spc="45" dirty="0">
                <a:solidFill>
                  <a:srgbClr val="333333"/>
                </a:solidFill>
                <a:latin typeface="Trebuchet MS"/>
                <a:cs typeface="Trebuchet MS"/>
              </a:rPr>
              <a:t> </a:t>
            </a:r>
            <a:r>
              <a:rPr sz="1600" spc="-10" dirty="0">
                <a:solidFill>
                  <a:srgbClr val="333333"/>
                </a:solidFill>
                <a:latin typeface="Trebuchet MS"/>
                <a:cs typeface="Trebuchet MS"/>
              </a:rPr>
              <a:t>launch.</a:t>
            </a:r>
            <a:endParaRPr sz="1600">
              <a:latin typeface="Trebuchet MS"/>
              <a:cs typeface="Trebuchet MS"/>
            </a:endParaRPr>
          </a:p>
        </p:txBody>
      </p:sp>
      <p:sp>
        <p:nvSpPr>
          <p:cNvPr id="20" name="object 20"/>
          <p:cNvSpPr txBox="1"/>
          <p:nvPr/>
        </p:nvSpPr>
        <p:spPr>
          <a:xfrm>
            <a:off x="362596" y="5436412"/>
            <a:ext cx="27724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333333"/>
                </a:solidFill>
                <a:latin typeface="Trebuchet MS"/>
                <a:cs typeface="Trebuchet MS"/>
              </a:rPr>
              <a:t>Tap</a:t>
            </a:r>
            <a:r>
              <a:rPr sz="1200" spc="-30" dirty="0">
                <a:solidFill>
                  <a:srgbClr val="333333"/>
                </a:solidFill>
                <a:latin typeface="Trebuchet MS"/>
                <a:cs typeface="Trebuchet MS"/>
              </a:rPr>
              <a:t> </a:t>
            </a:r>
            <a:r>
              <a:rPr sz="1200" b="1" spc="-50" dirty="0">
                <a:solidFill>
                  <a:srgbClr val="333333"/>
                </a:solidFill>
                <a:latin typeface="Verdana"/>
                <a:cs typeface="Verdana"/>
              </a:rPr>
              <a:t>FIRST</a:t>
            </a:r>
            <a:r>
              <a:rPr sz="1200" b="1" spc="-55" dirty="0">
                <a:solidFill>
                  <a:srgbClr val="333333"/>
                </a:solidFill>
                <a:latin typeface="Verdana"/>
                <a:cs typeface="Verdana"/>
              </a:rPr>
              <a:t> </a:t>
            </a:r>
            <a:r>
              <a:rPr sz="1200" spc="-20" dirty="0">
                <a:solidFill>
                  <a:srgbClr val="333333"/>
                </a:solidFill>
                <a:latin typeface="Trebuchet MS"/>
                <a:cs typeface="Trebuchet MS"/>
              </a:rPr>
              <a:t>if</a:t>
            </a:r>
            <a:r>
              <a:rPr sz="1200" spc="-30" dirty="0">
                <a:solidFill>
                  <a:srgbClr val="333333"/>
                </a:solidFill>
                <a:latin typeface="Trebuchet MS"/>
                <a:cs typeface="Trebuchet MS"/>
              </a:rPr>
              <a:t> </a:t>
            </a:r>
            <a:r>
              <a:rPr sz="1200" dirty="0">
                <a:solidFill>
                  <a:srgbClr val="333333"/>
                </a:solidFill>
                <a:latin typeface="Trebuchet MS"/>
                <a:cs typeface="Trebuchet MS"/>
              </a:rPr>
              <a:t>you</a:t>
            </a:r>
            <a:r>
              <a:rPr sz="1200" spc="-30" dirty="0">
                <a:solidFill>
                  <a:srgbClr val="333333"/>
                </a:solidFill>
                <a:latin typeface="Trebuchet MS"/>
                <a:cs typeface="Trebuchet MS"/>
              </a:rPr>
              <a:t> </a:t>
            </a:r>
            <a:r>
              <a:rPr sz="1200" spc="-20" dirty="0">
                <a:solidFill>
                  <a:srgbClr val="333333"/>
                </a:solidFill>
                <a:latin typeface="Trebuchet MS"/>
                <a:cs typeface="Trebuchet MS"/>
              </a:rPr>
              <a:t>live</a:t>
            </a:r>
            <a:r>
              <a:rPr sz="1200" spc="-30" dirty="0">
                <a:solidFill>
                  <a:srgbClr val="333333"/>
                </a:solidFill>
                <a:latin typeface="Trebuchet MS"/>
                <a:cs typeface="Trebuchet MS"/>
              </a:rPr>
              <a:t> </a:t>
            </a:r>
            <a:r>
              <a:rPr sz="1200" dirty="0">
                <a:solidFill>
                  <a:srgbClr val="333333"/>
                </a:solidFill>
                <a:latin typeface="Trebuchet MS"/>
                <a:cs typeface="Trebuchet MS"/>
              </a:rPr>
              <a:t>in</a:t>
            </a:r>
            <a:r>
              <a:rPr sz="1200" spc="-25" dirty="0">
                <a:solidFill>
                  <a:srgbClr val="333333"/>
                </a:solidFill>
                <a:latin typeface="Trebuchet MS"/>
                <a:cs typeface="Trebuchet MS"/>
              </a:rPr>
              <a:t> </a:t>
            </a:r>
            <a:r>
              <a:rPr sz="1200" dirty="0">
                <a:solidFill>
                  <a:srgbClr val="333333"/>
                </a:solidFill>
                <a:latin typeface="Trebuchet MS"/>
                <a:cs typeface="Trebuchet MS"/>
              </a:rPr>
              <a:t>another</a:t>
            </a:r>
            <a:r>
              <a:rPr sz="1200" spc="-30" dirty="0">
                <a:solidFill>
                  <a:srgbClr val="333333"/>
                </a:solidFill>
                <a:latin typeface="Trebuchet MS"/>
                <a:cs typeface="Trebuchet MS"/>
              </a:rPr>
              <a:t> </a:t>
            </a:r>
            <a:r>
              <a:rPr sz="1200" spc="-10" dirty="0">
                <a:solidFill>
                  <a:srgbClr val="333333"/>
                </a:solidFill>
                <a:latin typeface="Trebuchet MS"/>
                <a:cs typeface="Trebuchet MS"/>
              </a:rPr>
              <a:t>region.</a:t>
            </a:r>
            <a:endParaRPr sz="1200">
              <a:latin typeface="Trebuchet MS"/>
              <a:cs typeface="Trebuchet MS"/>
            </a:endParaRPr>
          </a:p>
        </p:txBody>
      </p:sp>
      <p:grpSp>
        <p:nvGrpSpPr>
          <p:cNvPr id="21" name="object 21"/>
          <p:cNvGrpSpPr/>
          <p:nvPr/>
        </p:nvGrpSpPr>
        <p:grpSpPr>
          <a:xfrm>
            <a:off x="5544058" y="2795016"/>
            <a:ext cx="4290060" cy="838835"/>
            <a:chOff x="5544058" y="2795016"/>
            <a:chExt cx="4290060" cy="838835"/>
          </a:xfrm>
        </p:grpSpPr>
        <p:sp>
          <p:nvSpPr>
            <p:cNvPr id="22" name="object 22"/>
            <p:cNvSpPr/>
            <p:nvPr/>
          </p:nvSpPr>
          <p:spPr>
            <a:xfrm>
              <a:off x="5550408" y="2801366"/>
              <a:ext cx="4277360" cy="826135"/>
            </a:xfrm>
            <a:custGeom>
              <a:avLst/>
              <a:gdLst/>
              <a:ahLst/>
              <a:cxnLst/>
              <a:rect l="l" t="t" r="r" b="b"/>
              <a:pathLst>
                <a:path w="4277359" h="826135">
                  <a:moveTo>
                    <a:pt x="4133507" y="0"/>
                  </a:moveTo>
                  <a:lnTo>
                    <a:pt x="1221016" y="0"/>
                  </a:lnTo>
                  <a:lnTo>
                    <a:pt x="1137895" y="2351"/>
                  </a:lnTo>
                  <a:lnTo>
                    <a:pt x="1095211" y="18811"/>
                  </a:lnTo>
                  <a:lnTo>
                    <a:pt x="1079485" y="63490"/>
                  </a:lnTo>
                  <a:lnTo>
                    <a:pt x="1077239" y="150494"/>
                  </a:lnTo>
                  <a:lnTo>
                    <a:pt x="1077239" y="175488"/>
                  </a:lnTo>
                  <a:lnTo>
                    <a:pt x="0" y="469137"/>
                  </a:lnTo>
                  <a:lnTo>
                    <a:pt x="1077239" y="426034"/>
                  </a:lnTo>
                  <a:lnTo>
                    <a:pt x="1077239" y="675258"/>
                  </a:lnTo>
                  <a:lnTo>
                    <a:pt x="1079485" y="762263"/>
                  </a:lnTo>
                  <a:lnTo>
                    <a:pt x="1095211" y="806942"/>
                  </a:lnTo>
                  <a:lnTo>
                    <a:pt x="1137895" y="823402"/>
                  </a:lnTo>
                  <a:lnTo>
                    <a:pt x="1221016" y="825753"/>
                  </a:lnTo>
                  <a:lnTo>
                    <a:pt x="4133507" y="825753"/>
                  </a:lnTo>
                  <a:lnTo>
                    <a:pt x="4216628" y="823402"/>
                  </a:lnTo>
                  <a:lnTo>
                    <a:pt x="4259311" y="806942"/>
                  </a:lnTo>
                  <a:lnTo>
                    <a:pt x="4275037" y="762263"/>
                  </a:lnTo>
                  <a:lnTo>
                    <a:pt x="4277283" y="675258"/>
                  </a:lnTo>
                  <a:lnTo>
                    <a:pt x="4277283" y="150494"/>
                  </a:lnTo>
                  <a:lnTo>
                    <a:pt x="4275037" y="63490"/>
                  </a:lnTo>
                  <a:lnTo>
                    <a:pt x="4259311" y="18811"/>
                  </a:lnTo>
                  <a:lnTo>
                    <a:pt x="4216628" y="2351"/>
                  </a:lnTo>
                  <a:lnTo>
                    <a:pt x="4133507" y="0"/>
                  </a:lnTo>
                  <a:close/>
                </a:path>
              </a:pathLst>
            </a:custGeom>
            <a:solidFill>
              <a:srgbClr val="989899">
                <a:alpha val="79998"/>
              </a:srgbClr>
            </a:solidFill>
          </p:spPr>
          <p:txBody>
            <a:bodyPr wrap="square" lIns="0" tIns="0" rIns="0" bIns="0" rtlCol="0"/>
            <a:lstStyle/>
            <a:p>
              <a:endParaRPr/>
            </a:p>
          </p:txBody>
        </p:sp>
        <p:sp>
          <p:nvSpPr>
            <p:cNvPr id="23" name="object 23"/>
            <p:cNvSpPr/>
            <p:nvPr/>
          </p:nvSpPr>
          <p:spPr>
            <a:xfrm>
              <a:off x="5550408" y="2801366"/>
              <a:ext cx="4277360" cy="826135"/>
            </a:xfrm>
            <a:custGeom>
              <a:avLst/>
              <a:gdLst/>
              <a:ahLst/>
              <a:cxnLst/>
              <a:rect l="l" t="t" r="r" b="b"/>
              <a:pathLst>
                <a:path w="4277359" h="826135">
                  <a:moveTo>
                    <a:pt x="1221016" y="825753"/>
                  </a:moveTo>
                  <a:lnTo>
                    <a:pt x="1137895" y="823402"/>
                  </a:lnTo>
                  <a:lnTo>
                    <a:pt x="1095211" y="806942"/>
                  </a:lnTo>
                  <a:lnTo>
                    <a:pt x="1079485" y="762263"/>
                  </a:lnTo>
                  <a:lnTo>
                    <a:pt x="1077239" y="675258"/>
                  </a:lnTo>
                  <a:lnTo>
                    <a:pt x="1077239" y="426034"/>
                  </a:lnTo>
                  <a:lnTo>
                    <a:pt x="0" y="469137"/>
                  </a:lnTo>
                  <a:lnTo>
                    <a:pt x="1077239" y="175488"/>
                  </a:lnTo>
                  <a:lnTo>
                    <a:pt x="1077239" y="150494"/>
                  </a:lnTo>
                  <a:lnTo>
                    <a:pt x="1079485" y="63490"/>
                  </a:lnTo>
                  <a:lnTo>
                    <a:pt x="1095211" y="18811"/>
                  </a:lnTo>
                  <a:lnTo>
                    <a:pt x="1137895" y="2351"/>
                  </a:lnTo>
                  <a:lnTo>
                    <a:pt x="1221016" y="0"/>
                  </a:lnTo>
                  <a:lnTo>
                    <a:pt x="4133507" y="0"/>
                  </a:lnTo>
                  <a:lnTo>
                    <a:pt x="4216628" y="2351"/>
                  </a:lnTo>
                  <a:lnTo>
                    <a:pt x="4259311" y="18811"/>
                  </a:lnTo>
                  <a:lnTo>
                    <a:pt x="4275037" y="63490"/>
                  </a:lnTo>
                  <a:lnTo>
                    <a:pt x="4277283" y="150494"/>
                  </a:lnTo>
                  <a:lnTo>
                    <a:pt x="4277283" y="675258"/>
                  </a:lnTo>
                  <a:lnTo>
                    <a:pt x="4275037" y="762263"/>
                  </a:lnTo>
                  <a:lnTo>
                    <a:pt x="4259311" y="806942"/>
                  </a:lnTo>
                  <a:lnTo>
                    <a:pt x="4216628" y="823402"/>
                  </a:lnTo>
                  <a:lnTo>
                    <a:pt x="4133507" y="825753"/>
                  </a:lnTo>
                  <a:lnTo>
                    <a:pt x="1221016" y="825753"/>
                  </a:lnTo>
                  <a:close/>
                </a:path>
              </a:pathLst>
            </a:custGeom>
            <a:ln w="12700">
              <a:solidFill>
                <a:srgbClr val="FFFFFF"/>
              </a:solidFill>
            </a:ln>
          </p:spPr>
          <p:txBody>
            <a:bodyPr wrap="square" lIns="0" tIns="0" rIns="0" bIns="0" rtlCol="0"/>
            <a:lstStyle/>
            <a:p>
              <a:endParaRPr/>
            </a:p>
          </p:txBody>
        </p:sp>
      </p:grpSp>
      <p:sp>
        <p:nvSpPr>
          <p:cNvPr id="24" name="object 24"/>
          <p:cNvSpPr txBox="1"/>
          <p:nvPr/>
        </p:nvSpPr>
        <p:spPr>
          <a:xfrm>
            <a:off x="6745106" y="3040727"/>
            <a:ext cx="2846070" cy="373380"/>
          </a:xfrm>
          <a:prstGeom prst="rect">
            <a:avLst/>
          </a:prstGeom>
        </p:spPr>
        <p:txBody>
          <a:bodyPr vert="horz" wrap="square" lIns="0" tIns="33020" rIns="0" bIns="0" rtlCol="0">
            <a:spAutoFit/>
          </a:bodyPr>
          <a:lstStyle/>
          <a:p>
            <a:pPr marL="12700" marR="5080">
              <a:lnSpc>
                <a:spcPts val="1300"/>
              </a:lnSpc>
              <a:spcBef>
                <a:spcPts val="260"/>
              </a:spcBef>
            </a:pPr>
            <a:r>
              <a:rPr sz="1200" dirty="0">
                <a:solidFill>
                  <a:srgbClr val="333333"/>
                </a:solidFill>
                <a:latin typeface="Trebuchet MS"/>
                <a:cs typeface="Trebuchet MS"/>
              </a:rPr>
              <a:t>Enter</a:t>
            </a:r>
            <a:r>
              <a:rPr sz="1200" spc="-5" dirty="0">
                <a:solidFill>
                  <a:srgbClr val="333333"/>
                </a:solidFill>
                <a:latin typeface="Trebuchet MS"/>
                <a:cs typeface="Trebuchet MS"/>
              </a:rPr>
              <a:t> </a:t>
            </a:r>
            <a:r>
              <a:rPr sz="1200" spc="55" dirty="0">
                <a:solidFill>
                  <a:srgbClr val="333333"/>
                </a:solidFill>
                <a:latin typeface="Trebuchet MS"/>
                <a:cs typeface="Trebuchet MS"/>
              </a:rPr>
              <a:t>same</a:t>
            </a:r>
            <a:r>
              <a:rPr sz="1200" spc="-5" dirty="0">
                <a:solidFill>
                  <a:srgbClr val="333333"/>
                </a:solidFill>
                <a:latin typeface="Trebuchet MS"/>
                <a:cs typeface="Trebuchet MS"/>
              </a:rPr>
              <a:t> </a:t>
            </a:r>
            <a:r>
              <a:rPr sz="1200" dirty="0">
                <a:solidFill>
                  <a:srgbClr val="333333"/>
                </a:solidFill>
                <a:latin typeface="Trebuchet MS"/>
                <a:cs typeface="Trebuchet MS"/>
              </a:rPr>
              <a:t>email</a:t>
            </a:r>
            <a:r>
              <a:rPr sz="1200" spc="-5" dirty="0">
                <a:solidFill>
                  <a:srgbClr val="333333"/>
                </a:solidFill>
                <a:latin typeface="Trebuchet MS"/>
                <a:cs typeface="Trebuchet MS"/>
              </a:rPr>
              <a:t> </a:t>
            </a:r>
            <a:r>
              <a:rPr sz="1200" dirty="0">
                <a:solidFill>
                  <a:srgbClr val="333333"/>
                </a:solidFill>
                <a:latin typeface="Trebuchet MS"/>
                <a:cs typeface="Trebuchet MS"/>
              </a:rPr>
              <a:t>and </a:t>
            </a:r>
            <a:r>
              <a:rPr sz="1200" spc="50" dirty="0">
                <a:solidFill>
                  <a:srgbClr val="333333"/>
                </a:solidFill>
                <a:latin typeface="Trebuchet MS"/>
                <a:cs typeface="Trebuchet MS"/>
              </a:rPr>
              <a:t>password</a:t>
            </a:r>
            <a:r>
              <a:rPr sz="1200" spc="-5" dirty="0">
                <a:solidFill>
                  <a:srgbClr val="333333"/>
                </a:solidFill>
                <a:latin typeface="Trebuchet MS"/>
                <a:cs typeface="Trebuchet MS"/>
              </a:rPr>
              <a:t> </a:t>
            </a:r>
            <a:r>
              <a:rPr sz="1200" dirty="0">
                <a:solidFill>
                  <a:srgbClr val="333333"/>
                </a:solidFill>
                <a:latin typeface="Trebuchet MS"/>
                <a:cs typeface="Trebuchet MS"/>
              </a:rPr>
              <a:t>you</a:t>
            </a:r>
            <a:r>
              <a:rPr sz="1200" spc="-5" dirty="0">
                <a:solidFill>
                  <a:srgbClr val="333333"/>
                </a:solidFill>
                <a:latin typeface="Trebuchet MS"/>
                <a:cs typeface="Trebuchet MS"/>
              </a:rPr>
              <a:t> </a:t>
            </a:r>
            <a:r>
              <a:rPr sz="1200" spc="25" dirty="0">
                <a:solidFill>
                  <a:srgbClr val="333333"/>
                </a:solidFill>
                <a:latin typeface="Trebuchet MS"/>
                <a:cs typeface="Trebuchet MS"/>
              </a:rPr>
              <a:t>use </a:t>
            </a:r>
            <a:r>
              <a:rPr sz="1200" dirty="0">
                <a:solidFill>
                  <a:srgbClr val="333333"/>
                </a:solidFill>
                <a:latin typeface="Trebuchet MS"/>
                <a:cs typeface="Trebuchet MS"/>
              </a:rPr>
              <a:t>for your </a:t>
            </a:r>
            <a:r>
              <a:rPr sz="1200" spc="-10" dirty="0">
                <a:solidFill>
                  <a:srgbClr val="333333"/>
                </a:solidFill>
                <a:latin typeface="Trebuchet MS"/>
                <a:cs typeface="Trebuchet MS"/>
              </a:rPr>
              <a:t>team’s</a:t>
            </a:r>
            <a:r>
              <a:rPr sz="1200" dirty="0">
                <a:solidFill>
                  <a:srgbClr val="333333"/>
                </a:solidFill>
                <a:latin typeface="Trebuchet MS"/>
                <a:cs typeface="Trebuchet MS"/>
              </a:rPr>
              <a:t> TeamUnify </a:t>
            </a:r>
            <a:r>
              <a:rPr sz="1200" spc="-10" dirty="0">
                <a:solidFill>
                  <a:srgbClr val="333333"/>
                </a:solidFill>
                <a:latin typeface="Trebuchet MS"/>
                <a:cs typeface="Trebuchet MS"/>
              </a:rPr>
              <a:t>website.</a:t>
            </a:r>
            <a:endParaRPr sz="1200">
              <a:latin typeface="Trebuchet MS"/>
              <a:cs typeface="Trebuchet MS"/>
            </a:endParaRPr>
          </a:p>
        </p:txBody>
      </p:sp>
      <p:grpSp>
        <p:nvGrpSpPr>
          <p:cNvPr id="25" name="object 25"/>
          <p:cNvGrpSpPr/>
          <p:nvPr/>
        </p:nvGrpSpPr>
        <p:grpSpPr>
          <a:xfrm>
            <a:off x="5607050" y="3791711"/>
            <a:ext cx="4227195" cy="610235"/>
            <a:chOff x="5607050" y="3791711"/>
            <a:chExt cx="4227195" cy="610235"/>
          </a:xfrm>
        </p:grpSpPr>
        <p:sp>
          <p:nvSpPr>
            <p:cNvPr id="26" name="object 26"/>
            <p:cNvSpPr/>
            <p:nvPr/>
          </p:nvSpPr>
          <p:spPr>
            <a:xfrm>
              <a:off x="5613400" y="3798061"/>
              <a:ext cx="4214495" cy="597535"/>
            </a:xfrm>
            <a:custGeom>
              <a:avLst/>
              <a:gdLst/>
              <a:ahLst/>
              <a:cxnLst/>
              <a:rect l="l" t="t" r="r" b="b"/>
              <a:pathLst>
                <a:path w="4214495" h="597535">
                  <a:moveTo>
                    <a:pt x="4070515" y="0"/>
                  </a:moveTo>
                  <a:lnTo>
                    <a:pt x="1158024" y="0"/>
                  </a:lnTo>
                  <a:lnTo>
                    <a:pt x="1074903" y="2351"/>
                  </a:lnTo>
                  <a:lnTo>
                    <a:pt x="1032219" y="18811"/>
                  </a:lnTo>
                  <a:lnTo>
                    <a:pt x="1016493" y="63490"/>
                  </a:lnTo>
                  <a:lnTo>
                    <a:pt x="1014247" y="150494"/>
                  </a:lnTo>
                  <a:lnTo>
                    <a:pt x="1014247" y="175488"/>
                  </a:lnTo>
                  <a:lnTo>
                    <a:pt x="0" y="230885"/>
                  </a:lnTo>
                  <a:lnTo>
                    <a:pt x="1014247" y="426034"/>
                  </a:lnTo>
                  <a:lnTo>
                    <a:pt x="1014247" y="446658"/>
                  </a:lnTo>
                  <a:lnTo>
                    <a:pt x="1016493" y="533663"/>
                  </a:lnTo>
                  <a:lnTo>
                    <a:pt x="1032219" y="578342"/>
                  </a:lnTo>
                  <a:lnTo>
                    <a:pt x="1074903" y="594802"/>
                  </a:lnTo>
                  <a:lnTo>
                    <a:pt x="1158024" y="597153"/>
                  </a:lnTo>
                  <a:lnTo>
                    <a:pt x="4070515" y="597153"/>
                  </a:lnTo>
                  <a:lnTo>
                    <a:pt x="4153636" y="594802"/>
                  </a:lnTo>
                  <a:lnTo>
                    <a:pt x="4196319" y="578342"/>
                  </a:lnTo>
                  <a:lnTo>
                    <a:pt x="4212045" y="533663"/>
                  </a:lnTo>
                  <a:lnTo>
                    <a:pt x="4214291" y="446658"/>
                  </a:lnTo>
                  <a:lnTo>
                    <a:pt x="4214291" y="150494"/>
                  </a:lnTo>
                  <a:lnTo>
                    <a:pt x="4212045" y="63490"/>
                  </a:lnTo>
                  <a:lnTo>
                    <a:pt x="4196319" y="18811"/>
                  </a:lnTo>
                  <a:lnTo>
                    <a:pt x="4153636" y="2351"/>
                  </a:lnTo>
                  <a:lnTo>
                    <a:pt x="4070515" y="0"/>
                  </a:lnTo>
                  <a:close/>
                </a:path>
              </a:pathLst>
            </a:custGeom>
            <a:solidFill>
              <a:srgbClr val="989899">
                <a:alpha val="79998"/>
              </a:srgbClr>
            </a:solidFill>
          </p:spPr>
          <p:txBody>
            <a:bodyPr wrap="square" lIns="0" tIns="0" rIns="0" bIns="0" rtlCol="0"/>
            <a:lstStyle/>
            <a:p>
              <a:endParaRPr/>
            </a:p>
          </p:txBody>
        </p:sp>
        <p:sp>
          <p:nvSpPr>
            <p:cNvPr id="27" name="object 27"/>
            <p:cNvSpPr/>
            <p:nvPr/>
          </p:nvSpPr>
          <p:spPr>
            <a:xfrm>
              <a:off x="5613400" y="3798061"/>
              <a:ext cx="4214495" cy="597535"/>
            </a:xfrm>
            <a:custGeom>
              <a:avLst/>
              <a:gdLst/>
              <a:ahLst/>
              <a:cxnLst/>
              <a:rect l="l" t="t" r="r" b="b"/>
              <a:pathLst>
                <a:path w="4214495" h="597535">
                  <a:moveTo>
                    <a:pt x="1158024" y="597153"/>
                  </a:moveTo>
                  <a:lnTo>
                    <a:pt x="1074903" y="594802"/>
                  </a:lnTo>
                  <a:lnTo>
                    <a:pt x="1032219" y="578342"/>
                  </a:lnTo>
                  <a:lnTo>
                    <a:pt x="1016493" y="533663"/>
                  </a:lnTo>
                  <a:lnTo>
                    <a:pt x="1014247" y="446658"/>
                  </a:lnTo>
                  <a:lnTo>
                    <a:pt x="1014247" y="426034"/>
                  </a:lnTo>
                  <a:lnTo>
                    <a:pt x="0" y="230885"/>
                  </a:lnTo>
                  <a:lnTo>
                    <a:pt x="1014247" y="175488"/>
                  </a:lnTo>
                  <a:lnTo>
                    <a:pt x="1014247" y="150494"/>
                  </a:lnTo>
                  <a:lnTo>
                    <a:pt x="1016493" y="63490"/>
                  </a:lnTo>
                  <a:lnTo>
                    <a:pt x="1032219" y="18811"/>
                  </a:lnTo>
                  <a:lnTo>
                    <a:pt x="1074903" y="2351"/>
                  </a:lnTo>
                  <a:lnTo>
                    <a:pt x="1158024" y="0"/>
                  </a:lnTo>
                  <a:lnTo>
                    <a:pt x="4070515" y="0"/>
                  </a:lnTo>
                  <a:lnTo>
                    <a:pt x="4153636" y="2351"/>
                  </a:lnTo>
                  <a:lnTo>
                    <a:pt x="4196319" y="18811"/>
                  </a:lnTo>
                  <a:lnTo>
                    <a:pt x="4212045" y="63490"/>
                  </a:lnTo>
                  <a:lnTo>
                    <a:pt x="4214291" y="150494"/>
                  </a:lnTo>
                  <a:lnTo>
                    <a:pt x="4214291" y="446658"/>
                  </a:lnTo>
                  <a:lnTo>
                    <a:pt x="4212045" y="533663"/>
                  </a:lnTo>
                  <a:lnTo>
                    <a:pt x="4196319" y="578342"/>
                  </a:lnTo>
                  <a:lnTo>
                    <a:pt x="4153636" y="594802"/>
                  </a:lnTo>
                  <a:lnTo>
                    <a:pt x="4070515" y="597153"/>
                  </a:lnTo>
                  <a:lnTo>
                    <a:pt x="1158024" y="597153"/>
                  </a:lnTo>
                  <a:close/>
                </a:path>
              </a:pathLst>
            </a:custGeom>
            <a:ln w="12700">
              <a:solidFill>
                <a:srgbClr val="FFFFFF"/>
              </a:solidFill>
            </a:ln>
          </p:spPr>
          <p:txBody>
            <a:bodyPr wrap="square" lIns="0" tIns="0" rIns="0" bIns="0" rtlCol="0"/>
            <a:lstStyle/>
            <a:p>
              <a:endParaRPr/>
            </a:p>
          </p:txBody>
        </p:sp>
      </p:grpSp>
      <p:sp>
        <p:nvSpPr>
          <p:cNvPr id="28" name="object 28"/>
          <p:cNvSpPr txBox="1"/>
          <p:nvPr/>
        </p:nvSpPr>
        <p:spPr>
          <a:xfrm>
            <a:off x="6745106" y="4006164"/>
            <a:ext cx="1894839"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333333"/>
                </a:solidFill>
                <a:latin typeface="Trebuchet MS"/>
                <a:cs typeface="Trebuchet MS"/>
              </a:rPr>
              <a:t>Tap</a:t>
            </a:r>
            <a:r>
              <a:rPr sz="1200" spc="-15" dirty="0">
                <a:solidFill>
                  <a:srgbClr val="333333"/>
                </a:solidFill>
                <a:latin typeface="Trebuchet MS"/>
                <a:cs typeface="Trebuchet MS"/>
              </a:rPr>
              <a:t> </a:t>
            </a:r>
            <a:r>
              <a:rPr sz="1200" spc="-20" dirty="0">
                <a:solidFill>
                  <a:srgbClr val="333333"/>
                </a:solidFill>
                <a:latin typeface="Trebuchet MS"/>
                <a:cs typeface="Trebuchet MS"/>
              </a:rPr>
              <a:t>if</a:t>
            </a:r>
            <a:r>
              <a:rPr sz="1200" spc="-15" dirty="0">
                <a:solidFill>
                  <a:srgbClr val="333333"/>
                </a:solidFill>
                <a:latin typeface="Trebuchet MS"/>
                <a:cs typeface="Trebuchet MS"/>
              </a:rPr>
              <a:t> </a:t>
            </a:r>
            <a:r>
              <a:rPr sz="1200" dirty="0">
                <a:solidFill>
                  <a:srgbClr val="333333"/>
                </a:solidFill>
                <a:latin typeface="Trebuchet MS"/>
                <a:cs typeface="Trebuchet MS"/>
              </a:rPr>
              <a:t>you</a:t>
            </a:r>
            <a:r>
              <a:rPr sz="1200" spc="-10" dirty="0">
                <a:solidFill>
                  <a:srgbClr val="333333"/>
                </a:solidFill>
                <a:latin typeface="Trebuchet MS"/>
                <a:cs typeface="Trebuchet MS"/>
              </a:rPr>
              <a:t> </a:t>
            </a:r>
            <a:r>
              <a:rPr sz="1200" dirty="0">
                <a:solidFill>
                  <a:srgbClr val="333333"/>
                </a:solidFill>
                <a:latin typeface="Trebuchet MS"/>
                <a:cs typeface="Trebuchet MS"/>
              </a:rPr>
              <a:t>forgot</a:t>
            </a:r>
            <a:r>
              <a:rPr sz="1200" spc="-15" dirty="0">
                <a:solidFill>
                  <a:srgbClr val="333333"/>
                </a:solidFill>
                <a:latin typeface="Trebuchet MS"/>
                <a:cs typeface="Trebuchet MS"/>
              </a:rPr>
              <a:t> </a:t>
            </a:r>
            <a:r>
              <a:rPr sz="1200" spc="40" dirty="0">
                <a:solidFill>
                  <a:srgbClr val="333333"/>
                </a:solidFill>
                <a:latin typeface="Trebuchet MS"/>
                <a:cs typeface="Trebuchet MS"/>
              </a:rPr>
              <a:t>password</a:t>
            </a:r>
            <a:endParaRPr sz="1200">
              <a:latin typeface="Trebuchet MS"/>
              <a:cs typeface="Trebuchet MS"/>
            </a:endParaRPr>
          </a:p>
        </p:txBody>
      </p:sp>
      <p:grpSp>
        <p:nvGrpSpPr>
          <p:cNvPr id="29" name="object 29"/>
          <p:cNvGrpSpPr/>
          <p:nvPr/>
        </p:nvGrpSpPr>
        <p:grpSpPr>
          <a:xfrm>
            <a:off x="4855717" y="4587240"/>
            <a:ext cx="4978400" cy="610235"/>
            <a:chOff x="4855717" y="4587240"/>
            <a:chExt cx="4978400" cy="610235"/>
          </a:xfrm>
        </p:grpSpPr>
        <p:sp>
          <p:nvSpPr>
            <p:cNvPr id="30" name="object 30"/>
            <p:cNvSpPr/>
            <p:nvPr/>
          </p:nvSpPr>
          <p:spPr>
            <a:xfrm>
              <a:off x="4862067" y="4593590"/>
              <a:ext cx="4965700" cy="597535"/>
            </a:xfrm>
            <a:custGeom>
              <a:avLst/>
              <a:gdLst/>
              <a:ahLst/>
              <a:cxnLst/>
              <a:rect l="l" t="t" r="r" b="b"/>
              <a:pathLst>
                <a:path w="4965700" h="597535">
                  <a:moveTo>
                    <a:pt x="4821847" y="0"/>
                  </a:moveTo>
                  <a:lnTo>
                    <a:pt x="1909356" y="0"/>
                  </a:lnTo>
                  <a:lnTo>
                    <a:pt x="1826235" y="2351"/>
                  </a:lnTo>
                  <a:lnTo>
                    <a:pt x="1783551" y="18811"/>
                  </a:lnTo>
                  <a:lnTo>
                    <a:pt x="1767825" y="63490"/>
                  </a:lnTo>
                  <a:lnTo>
                    <a:pt x="1765579" y="150495"/>
                  </a:lnTo>
                  <a:lnTo>
                    <a:pt x="1765579" y="175488"/>
                  </a:lnTo>
                  <a:lnTo>
                    <a:pt x="0" y="92710"/>
                  </a:lnTo>
                  <a:lnTo>
                    <a:pt x="1765579" y="426034"/>
                  </a:lnTo>
                  <a:lnTo>
                    <a:pt x="1765579" y="446659"/>
                  </a:lnTo>
                  <a:lnTo>
                    <a:pt x="1767825" y="533663"/>
                  </a:lnTo>
                  <a:lnTo>
                    <a:pt x="1783551" y="578342"/>
                  </a:lnTo>
                  <a:lnTo>
                    <a:pt x="1826235" y="594802"/>
                  </a:lnTo>
                  <a:lnTo>
                    <a:pt x="1909356" y="597154"/>
                  </a:lnTo>
                  <a:lnTo>
                    <a:pt x="4821847" y="597154"/>
                  </a:lnTo>
                  <a:lnTo>
                    <a:pt x="4904968" y="594802"/>
                  </a:lnTo>
                  <a:lnTo>
                    <a:pt x="4947651" y="578342"/>
                  </a:lnTo>
                  <a:lnTo>
                    <a:pt x="4963377" y="533663"/>
                  </a:lnTo>
                  <a:lnTo>
                    <a:pt x="4965623" y="446659"/>
                  </a:lnTo>
                  <a:lnTo>
                    <a:pt x="4965623" y="150495"/>
                  </a:lnTo>
                  <a:lnTo>
                    <a:pt x="4963377" y="63490"/>
                  </a:lnTo>
                  <a:lnTo>
                    <a:pt x="4947651" y="18811"/>
                  </a:lnTo>
                  <a:lnTo>
                    <a:pt x="4904968" y="2351"/>
                  </a:lnTo>
                  <a:lnTo>
                    <a:pt x="4821847" y="0"/>
                  </a:lnTo>
                  <a:close/>
                </a:path>
              </a:pathLst>
            </a:custGeom>
            <a:solidFill>
              <a:srgbClr val="989899">
                <a:alpha val="79998"/>
              </a:srgbClr>
            </a:solidFill>
          </p:spPr>
          <p:txBody>
            <a:bodyPr wrap="square" lIns="0" tIns="0" rIns="0" bIns="0" rtlCol="0"/>
            <a:lstStyle/>
            <a:p>
              <a:endParaRPr/>
            </a:p>
          </p:txBody>
        </p:sp>
        <p:sp>
          <p:nvSpPr>
            <p:cNvPr id="31" name="object 31"/>
            <p:cNvSpPr/>
            <p:nvPr/>
          </p:nvSpPr>
          <p:spPr>
            <a:xfrm>
              <a:off x="4862067" y="4593590"/>
              <a:ext cx="4965700" cy="597535"/>
            </a:xfrm>
            <a:custGeom>
              <a:avLst/>
              <a:gdLst/>
              <a:ahLst/>
              <a:cxnLst/>
              <a:rect l="l" t="t" r="r" b="b"/>
              <a:pathLst>
                <a:path w="4965700" h="597535">
                  <a:moveTo>
                    <a:pt x="1909356" y="597154"/>
                  </a:moveTo>
                  <a:lnTo>
                    <a:pt x="1826235" y="594802"/>
                  </a:lnTo>
                  <a:lnTo>
                    <a:pt x="1783551" y="578342"/>
                  </a:lnTo>
                  <a:lnTo>
                    <a:pt x="1767825" y="533663"/>
                  </a:lnTo>
                  <a:lnTo>
                    <a:pt x="1765579" y="446659"/>
                  </a:lnTo>
                  <a:lnTo>
                    <a:pt x="1765579" y="426034"/>
                  </a:lnTo>
                  <a:lnTo>
                    <a:pt x="0" y="92710"/>
                  </a:lnTo>
                  <a:lnTo>
                    <a:pt x="1765579" y="175488"/>
                  </a:lnTo>
                  <a:lnTo>
                    <a:pt x="1765579" y="150495"/>
                  </a:lnTo>
                  <a:lnTo>
                    <a:pt x="1767825" y="63490"/>
                  </a:lnTo>
                  <a:lnTo>
                    <a:pt x="1783551" y="18811"/>
                  </a:lnTo>
                  <a:lnTo>
                    <a:pt x="1826235" y="2351"/>
                  </a:lnTo>
                  <a:lnTo>
                    <a:pt x="1909356" y="0"/>
                  </a:lnTo>
                  <a:lnTo>
                    <a:pt x="4821847" y="0"/>
                  </a:lnTo>
                  <a:lnTo>
                    <a:pt x="4904968" y="2351"/>
                  </a:lnTo>
                  <a:lnTo>
                    <a:pt x="4947651" y="18811"/>
                  </a:lnTo>
                  <a:lnTo>
                    <a:pt x="4963377" y="63490"/>
                  </a:lnTo>
                  <a:lnTo>
                    <a:pt x="4965623" y="150495"/>
                  </a:lnTo>
                  <a:lnTo>
                    <a:pt x="4965623" y="446659"/>
                  </a:lnTo>
                  <a:lnTo>
                    <a:pt x="4963377" y="533663"/>
                  </a:lnTo>
                  <a:lnTo>
                    <a:pt x="4947651" y="578342"/>
                  </a:lnTo>
                  <a:lnTo>
                    <a:pt x="4904968" y="594802"/>
                  </a:lnTo>
                  <a:lnTo>
                    <a:pt x="4821847" y="597154"/>
                  </a:lnTo>
                  <a:lnTo>
                    <a:pt x="1909356" y="597154"/>
                  </a:lnTo>
                  <a:close/>
                </a:path>
              </a:pathLst>
            </a:custGeom>
            <a:ln w="12700">
              <a:solidFill>
                <a:srgbClr val="FFFFFF"/>
              </a:solidFill>
            </a:ln>
          </p:spPr>
          <p:txBody>
            <a:bodyPr wrap="square" lIns="0" tIns="0" rIns="0" bIns="0" rtlCol="0"/>
            <a:lstStyle/>
            <a:p>
              <a:endParaRPr/>
            </a:p>
          </p:txBody>
        </p:sp>
      </p:grpSp>
      <p:sp>
        <p:nvSpPr>
          <p:cNvPr id="32" name="object 32"/>
          <p:cNvSpPr txBox="1"/>
          <p:nvPr/>
        </p:nvSpPr>
        <p:spPr>
          <a:xfrm>
            <a:off x="6745106" y="4715407"/>
            <a:ext cx="2328545" cy="373380"/>
          </a:xfrm>
          <a:prstGeom prst="rect">
            <a:avLst/>
          </a:prstGeom>
        </p:spPr>
        <p:txBody>
          <a:bodyPr vert="horz" wrap="square" lIns="0" tIns="33019" rIns="0" bIns="0" rtlCol="0">
            <a:spAutoFit/>
          </a:bodyPr>
          <a:lstStyle/>
          <a:p>
            <a:pPr marL="12700" marR="5080">
              <a:lnSpc>
                <a:spcPts val="1300"/>
              </a:lnSpc>
              <a:spcBef>
                <a:spcPts val="259"/>
              </a:spcBef>
            </a:pPr>
            <a:r>
              <a:rPr sz="1200" dirty="0">
                <a:solidFill>
                  <a:srgbClr val="333333"/>
                </a:solidFill>
                <a:latin typeface="Trebuchet MS"/>
                <a:cs typeface="Trebuchet MS"/>
              </a:rPr>
              <a:t>Check</a:t>
            </a:r>
            <a:r>
              <a:rPr sz="1200" spc="10" dirty="0">
                <a:solidFill>
                  <a:srgbClr val="333333"/>
                </a:solidFill>
                <a:latin typeface="Trebuchet MS"/>
                <a:cs typeface="Trebuchet MS"/>
              </a:rPr>
              <a:t> </a:t>
            </a:r>
            <a:r>
              <a:rPr sz="1200" dirty="0">
                <a:solidFill>
                  <a:srgbClr val="333333"/>
                </a:solidFill>
                <a:latin typeface="Trebuchet MS"/>
                <a:cs typeface="Trebuchet MS"/>
              </a:rPr>
              <a:t>to</a:t>
            </a:r>
            <a:r>
              <a:rPr sz="1200" spc="10" dirty="0">
                <a:solidFill>
                  <a:srgbClr val="333333"/>
                </a:solidFill>
                <a:latin typeface="Trebuchet MS"/>
                <a:cs typeface="Trebuchet MS"/>
              </a:rPr>
              <a:t> </a:t>
            </a:r>
            <a:r>
              <a:rPr sz="1200" spc="50" dirty="0">
                <a:solidFill>
                  <a:srgbClr val="333333"/>
                </a:solidFill>
                <a:latin typeface="Trebuchet MS"/>
                <a:cs typeface="Trebuchet MS"/>
              </a:rPr>
              <a:t>use</a:t>
            </a:r>
            <a:r>
              <a:rPr sz="1200" spc="15" dirty="0">
                <a:solidFill>
                  <a:srgbClr val="333333"/>
                </a:solidFill>
                <a:latin typeface="Trebuchet MS"/>
                <a:cs typeface="Trebuchet MS"/>
              </a:rPr>
              <a:t> </a:t>
            </a:r>
            <a:r>
              <a:rPr sz="1200" dirty="0">
                <a:solidFill>
                  <a:srgbClr val="333333"/>
                </a:solidFill>
                <a:latin typeface="Trebuchet MS"/>
                <a:cs typeface="Trebuchet MS"/>
              </a:rPr>
              <a:t>Touch</a:t>
            </a:r>
            <a:r>
              <a:rPr sz="1200" spc="10" dirty="0">
                <a:solidFill>
                  <a:srgbClr val="333333"/>
                </a:solidFill>
                <a:latin typeface="Trebuchet MS"/>
                <a:cs typeface="Trebuchet MS"/>
              </a:rPr>
              <a:t> </a:t>
            </a:r>
            <a:r>
              <a:rPr sz="1200" spc="75" dirty="0">
                <a:solidFill>
                  <a:srgbClr val="333333"/>
                </a:solidFill>
                <a:latin typeface="Trebuchet MS"/>
                <a:cs typeface="Trebuchet MS"/>
              </a:rPr>
              <a:t>ID</a:t>
            </a:r>
            <a:r>
              <a:rPr sz="1200" spc="10" dirty="0">
                <a:solidFill>
                  <a:srgbClr val="333333"/>
                </a:solidFill>
                <a:latin typeface="Trebuchet MS"/>
                <a:cs typeface="Trebuchet MS"/>
              </a:rPr>
              <a:t> </a:t>
            </a:r>
            <a:r>
              <a:rPr sz="1200" dirty="0">
                <a:solidFill>
                  <a:srgbClr val="333333"/>
                </a:solidFill>
                <a:latin typeface="Trebuchet MS"/>
                <a:cs typeface="Trebuchet MS"/>
              </a:rPr>
              <a:t>instead</a:t>
            </a:r>
            <a:r>
              <a:rPr sz="1200" spc="15" dirty="0">
                <a:solidFill>
                  <a:srgbClr val="333333"/>
                </a:solidFill>
                <a:latin typeface="Trebuchet MS"/>
                <a:cs typeface="Trebuchet MS"/>
              </a:rPr>
              <a:t> </a:t>
            </a:r>
            <a:r>
              <a:rPr sz="1200" spc="-25" dirty="0">
                <a:solidFill>
                  <a:srgbClr val="333333"/>
                </a:solidFill>
                <a:latin typeface="Trebuchet MS"/>
                <a:cs typeface="Trebuchet MS"/>
              </a:rPr>
              <a:t>of </a:t>
            </a:r>
            <a:r>
              <a:rPr sz="1200" spc="50" dirty="0">
                <a:solidFill>
                  <a:srgbClr val="333333"/>
                </a:solidFill>
                <a:latin typeface="Trebuchet MS"/>
                <a:cs typeface="Trebuchet MS"/>
              </a:rPr>
              <a:t>password</a:t>
            </a:r>
            <a:r>
              <a:rPr sz="1200" spc="30" dirty="0">
                <a:solidFill>
                  <a:srgbClr val="333333"/>
                </a:solidFill>
                <a:latin typeface="Trebuchet MS"/>
                <a:cs typeface="Trebuchet MS"/>
              </a:rPr>
              <a:t> </a:t>
            </a:r>
            <a:r>
              <a:rPr sz="1200" dirty="0">
                <a:solidFill>
                  <a:srgbClr val="333333"/>
                </a:solidFill>
                <a:latin typeface="Trebuchet MS"/>
                <a:cs typeface="Trebuchet MS"/>
              </a:rPr>
              <a:t>(when</a:t>
            </a:r>
            <a:r>
              <a:rPr sz="1200" spc="30" dirty="0">
                <a:solidFill>
                  <a:srgbClr val="333333"/>
                </a:solidFill>
                <a:latin typeface="Trebuchet MS"/>
                <a:cs typeface="Trebuchet MS"/>
              </a:rPr>
              <a:t> </a:t>
            </a:r>
            <a:r>
              <a:rPr sz="1200" spc="-10" dirty="0">
                <a:solidFill>
                  <a:srgbClr val="333333"/>
                </a:solidFill>
                <a:latin typeface="Trebuchet MS"/>
                <a:cs typeface="Trebuchet MS"/>
              </a:rPr>
              <a:t>available)</a:t>
            </a:r>
            <a:endParaRPr sz="1200">
              <a:latin typeface="Trebuchet MS"/>
              <a:cs typeface="Trebuchet MS"/>
            </a:endParaRPr>
          </a:p>
        </p:txBody>
      </p:sp>
      <p:sp>
        <p:nvSpPr>
          <p:cNvPr id="33" name="object 33"/>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8"/>
              </a:rPr>
              <a:t>www.teamunify.com</a:t>
            </a:r>
            <a:endParaRPr sz="1100">
              <a:latin typeface="Trebuchet MS"/>
              <a:cs typeface="Trebuchet MS"/>
            </a:endParaRPr>
          </a:p>
        </p:txBody>
      </p:sp>
      <p:sp>
        <p:nvSpPr>
          <p:cNvPr id="34" name="object 3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35" name="object 35"/>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9"/>
              </a:rPr>
              <a:t>support@teamunify.com</a:t>
            </a:r>
            <a:endParaRPr sz="1100">
              <a:latin typeface="Trebuchet MS"/>
              <a:cs typeface="Trebuchet MS"/>
            </a:endParaRPr>
          </a:p>
        </p:txBody>
      </p:sp>
      <p:sp>
        <p:nvSpPr>
          <p:cNvPr id="36" name="object 36"/>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Verdana"/>
                <a:cs typeface="Verdana"/>
              </a:rPr>
              <a:t>3</a:t>
            </a:r>
            <a:endParaRPr sz="120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grpSp>
        <p:nvGrpSpPr>
          <p:cNvPr id="6" name="object 6"/>
          <p:cNvGrpSpPr/>
          <p:nvPr/>
        </p:nvGrpSpPr>
        <p:grpSpPr>
          <a:xfrm>
            <a:off x="222250" y="989323"/>
            <a:ext cx="9601835" cy="5939790"/>
            <a:chOff x="222250" y="989323"/>
            <a:chExt cx="9601835" cy="5939790"/>
          </a:xfrm>
        </p:grpSpPr>
        <p:pic>
          <p:nvPicPr>
            <p:cNvPr id="7" name="object 7"/>
            <p:cNvPicPr/>
            <p:nvPr/>
          </p:nvPicPr>
          <p:blipFill>
            <a:blip r:embed="rId3" cstate="print"/>
            <a:stretch>
              <a:fillRect/>
            </a:stretch>
          </p:blipFill>
          <p:spPr>
            <a:xfrm>
              <a:off x="4921935" y="989323"/>
              <a:ext cx="2865610" cy="5939280"/>
            </a:xfrm>
            <a:prstGeom prst="rect">
              <a:avLst/>
            </a:prstGeom>
          </p:spPr>
        </p:pic>
        <p:sp>
          <p:nvSpPr>
            <p:cNvPr id="8" name="object 8"/>
            <p:cNvSpPr/>
            <p:nvPr/>
          </p:nvSpPr>
          <p:spPr>
            <a:xfrm>
              <a:off x="228600" y="1170431"/>
              <a:ext cx="5057140" cy="1207135"/>
            </a:xfrm>
            <a:custGeom>
              <a:avLst/>
              <a:gdLst/>
              <a:ahLst/>
              <a:cxnLst/>
              <a:rect l="l" t="t" r="r" b="b"/>
              <a:pathLst>
                <a:path w="5057140" h="1207135">
                  <a:moveTo>
                    <a:pt x="3760470" y="0"/>
                  </a:moveTo>
                  <a:lnTo>
                    <a:pt x="171450" y="0"/>
                  </a:lnTo>
                  <a:lnTo>
                    <a:pt x="72330" y="2678"/>
                  </a:lnTo>
                  <a:lnTo>
                    <a:pt x="21431" y="21431"/>
                  </a:lnTo>
                  <a:lnTo>
                    <a:pt x="2678" y="72330"/>
                  </a:lnTo>
                  <a:lnTo>
                    <a:pt x="0" y="171450"/>
                  </a:lnTo>
                  <a:lnTo>
                    <a:pt x="0" y="962406"/>
                  </a:lnTo>
                  <a:lnTo>
                    <a:pt x="2678" y="1061525"/>
                  </a:lnTo>
                  <a:lnTo>
                    <a:pt x="21431" y="1112424"/>
                  </a:lnTo>
                  <a:lnTo>
                    <a:pt x="72330" y="1131177"/>
                  </a:lnTo>
                  <a:lnTo>
                    <a:pt x="171450" y="1133856"/>
                  </a:lnTo>
                  <a:lnTo>
                    <a:pt x="3760470" y="1133856"/>
                  </a:lnTo>
                  <a:lnTo>
                    <a:pt x="3859589" y="1131177"/>
                  </a:lnTo>
                  <a:lnTo>
                    <a:pt x="3910488" y="1112424"/>
                  </a:lnTo>
                  <a:lnTo>
                    <a:pt x="3929241" y="1061525"/>
                  </a:lnTo>
                  <a:lnTo>
                    <a:pt x="3931920" y="962406"/>
                  </a:lnTo>
                  <a:lnTo>
                    <a:pt x="3931920" y="762000"/>
                  </a:lnTo>
                  <a:lnTo>
                    <a:pt x="5056632" y="1207008"/>
                  </a:lnTo>
                  <a:lnTo>
                    <a:pt x="3931920" y="362724"/>
                  </a:lnTo>
                  <a:lnTo>
                    <a:pt x="3931920" y="171450"/>
                  </a:lnTo>
                  <a:lnTo>
                    <a:pt x="3929241" y="72330"/>
                  </a:lnTo>
                  <a:lnTo>
                    <a:pt x="3910488" y="21431"/>
                  </a:lnTo>
                  <a:lnTo>
                    <a:pt x="3859589" y="2678"/>
                  </a:lnTo>
                  <a:lnTo>
                    <a:pt x="3760470" y="0"/>
                  </a:lnTo>
                  <a:close/>
                </a:path>
              </a:pathLst>
            </a:custGeom>
            <a:solidFill>
              <a:srgbClr val="989899">
                <a:alpha val="79998"/>
              </a:srgbClr>
            </a:solidFill>
          </p:spPr>
          <p:txBody>
            <a:bodyPr wrap="square" lIns="0" tIns="0" rIns="0" bIns="0" rtlCol="0"/>
            <a:lstStyle/>
            <a:p>
              <a:endParaRPr/>
            </a:p>
          </p:txBody>
        </p:sp>
        <p:sp>
          <p:nvSpPr>
            <p:cNvPr id="9" name="object 9"/>
            <p:cNvSpPr/>
            <p:nvPr/>
          </p:nvSpPr>
          <p:spPr>
            <a:xfrm>
              <a:off x="228600" y="1170431"/>
              <a:ext cx="5057140" cy="1207135"/>
            </a:xfrm>
            <a:custGeom>
              <a:avLst/>
              <a:gdLst/>
              <a:ahLst/>
              <a:cxnLst/>
              <a:rect l="l" t="t" r="r" b="b"/>
              <a:pathLst>
                <a:path w="5057140" h="1207135">
                  <a:moveTo>
                    <a:pt x="171450" y="0"/>
                  </a:moveTo>
                  <a:lnTo>
                    <a:pt x="72330" y="2678"/>
                  </a:lnTo>
                  <a:lnTo>
                    <a:pt x="21431" y="21431"/>
                  </a:lnTo>
                  <a:lnTo>
                    <a:pt x="2678" y="72330"/>
                  </a:lnTo>
                  <a:lnTo>
                    <a:pt x="0" y="171450"/>
                  </a:lnTo>
                  <a:lnTo>
                    <a:pt x="0" y="962406"/>
                  </a:lnTo>
                  <a:lnTo>
                    <a:pt x="2678" y="1061525"/>
                  </a:lnTo>
                  <a:lnTo>
                    <a:pt x="21431" y="1112424"/>
                  </a:lnTo>
                  <a:lnTo>
                    <a:pt x="72330" y="1131177"/>
                  </a:lnTo>
                  <a:lnTo>
                    <a:pt x="171450" y="1133856"/>
                  </a:lnTo>
                  <a:lnTo>
                    <a:pt x="3760470" y="1133856"/>
                  </a:lnTo>
                  <a:lnTo>
                    <a:pt x="3859589" y="1131177"/>
                  </a:lnTo>
                  <a:lnTo>
                    <a:pt x="3910488" y="1112424"/>
                  </a:lnTo>
                  <a:lnTo>
                    <a:pt x="3929241" y="1061525"/>
                  </a:lnTo>
                  <a:lnTo>
                    <a:pt x="3931920" y="962406"/>
                  </a:lnTo>
                  <a:lnTo>
                    <a:pt x="3931920" y="762000"/>
                  </a:lnTo>
                  <a:lnTo>
                    <a:pt x="5056632" y="1207008"/>
                  </a:lnTo>
                  <a:lnTo>
                    <a:pt x="3931920" y="362724"/>
                  </a:lnTo>
                  <a:lnTo>
                    <a:pt x="3931920" y="171450"/>
                  </a:lnTo>
                  <a:lnTo>
                    <a:pt x="3929241" y="72330"/>
                  </a:lnTo>
                  <a:lnTo>
                    <a:pt x="3910488" y="21431"/>
                  </a:lnTo>
                  <a:lnTo>
                    <a:pt x="3859589" y="2678"/>
                  </a:lnTo>
                  <a:lnTo>
                    <a:pt x="3760470" y="0"/>
                  </a:lnTo>
                  <a:lnTo>
                    <a:pt x="171450" y="0"/>
                  </a:lnTo>
                  <a:close/>
                </a:path>
              </a:pathLst>
            </a:custGeom>
            <a:ln w="12700">
              <a:solidFill>
                <a:srgbClr val="FFFFFF"/>
              </a:solidFill>
            </a:ln>
          </p:spPr>
          <p:txBody>
            <a:bodyPr wrap="square" lIns="0" tIns="0" rIns="0" bIns="0" rtlCol="0"/>
            <a:lstStyle/>
            <a:p>
              <a:endParaRPr/>
            </a:p>
          </p:txBody>
        </p:sp>
        <p:sp>
          <p:nvSpPr>
            <p:cNvPr id="10" name="object 10"/>
            <p:cNvSpPr/>
            <p:nvPr/>
          </p:nvSpPr>
          <p:spPr>
            <a:xfrm>
              <a:off x="228600" y="2635249"/>
              <a:ext cx="5006340" cy="976630"/>
            </a:xfrm>
            <a:custGeom>
              <a:avLst/>
              <a:gdLst/>
              <a:ahLst/>
              <a:cxnLst/>
              <a:rect l="l" t="t" r="r" b="b"/>
              <a:pathLst>
                <a:path w="5006340" h="976629">
                  <a:moveTo>
                    <a:pt x="3760470" y="0"/>
                  </a:moveTo>
                  <a:lnTo>
                    <a:pt x="171450" y="0"/>
                  </a:lnTo>
                  <a:lnTo>
                    <a:pt x="72330" y="2678"/>
                  </a:lnTo>
                  <a:lnTo>
                    <a:pt x="21431" y="21431"/>
                  </a:lnTo>
                  <a:lnTo>
                    <a:pt x="2678" y="72330"/>
                  </a:lnTo>
                  <a:lnTo>
                    <a:pt x="0" y="171450"/>
                  </a:lnTo>
                  <a:lnTo>
                    <a:pt x="0" y="378206"/>
                  </a:lnTo>
                  <a:lnTo>
                    <a:pt x="2678" y="477325"/>
                  </a:lnTo>
                  <a:lnTo>
                    <a:pt x="21431" y="528224"/>
                  </a:lnTo>
                  <a:lnTo>
                    <a:pt x="72330" y="546977"/>
                  </a:lnTo>
                  <a:lnTo>
                    <a:pt x="171450" y="549656"/>
                  </a:lnTo>
                  <a:lnTo>
                    <a:pt x="3760470" y="549656"/>
                  </a:lnTo>
                  <a:lnTo>
                    <a:pt x="3859589" y="546977"/>
                  </a:lnTo>
                  <a:lnTo>
                    <a:pt x="3910488" y="528224"/>
                  </a:lnTo>
                  <a:lnTo>
                    <a:pt x="3929241" y="477325"/>
                  </a:lnTo>
                  <a:lnTo>
                    <a:pt x="3931920" y="378206"/>
                  </a:lnTo>
                  <a:lnTo>
                    <a:pt x="5006340" y="976630"/>
                  </a:lnTo>
                  <a:lnTo>
                    <a:pt x="3931920" y="171450"/>
                  </a:lnTo>
                  <a:lnTo>
                    <a:pt x="3929241" y="72330"/>
                  </a:lnTo>
                  <a:lnTo>
                    <a:pt x="3910488" y="21431"/>
                  </a:lnTo>
                  <a:lnTo>
                    <a:pt x="3859589" y="2678"/>
                  </a:lnTo>
                  <a:lnTo>
                    <a:pt x="3760470" y="0"/>
                  </a:lnTo>
                  <a:close/>
                </a:path>
              </a:pathLst>
            </a:custGeom>
            <a:solidFill>
              <a:srgbClr val="989899">
                <a:alpha val="79998"/>
              </a:srgbClr>
            </a:solidFill>
          </p:spPr>
          <p:txBody>
            <a:bodyPr wrap="square" lIns="0" tIns="0" rIns="0" bIns="0" rtlCol="0"/>
            <a:lstStyle/>
            <a:p>
              <a:endParaRPr/>
            </a:p>
          </p:txBody>
        </p:sp>
        <p:sp>
          <p:nvSpPr>
            <p:cNvPr id="11" name="object 11"/>
            <p:cNvSpPr/>
            <p:nvPr/>
          </p:nvSpPr>
          <p:spPr>
            <a:xfrm>
              <a:off x="228600" y="2635249"/>
              <a:ext cx="5006340" cy="976630"/>
            </a:xfrm>
            <a:custGeom>
              <a:avLst/>
              <a:gdLst/>
              <a:ahLst/>
              <a:cxnLst/>
              <a:rect l="l" t="t" r="r" b="b"/>
              <a:pathLst>
                <a:path w="5006340" h="976629">
                  <a:moveTo>
                    <a:pt x="171450" y="0"/>
                  </a:moveTo>
                  <a:lnTo>
                    <a:pt x="72330" y="2678"/>
                  </a:lnTo>
                  <a:lnTo>
                    <a:pt x="21431" y="21431"/>
                  </a:lnTo>
                  <a:lnTo>
                    <a:pt x="2678" y="72330"/>
                  </a:lnTo>
                  <a:lnTo>
                    <a:pt x="0" y="171450"/>
                  </a:lnTo>
                  <a:lnTo>
                    <a:pt x="0" y="378206"/>
                  </a:lnTo>
                  <a:lnTo>
                    <a:pt x="2678" y="477325"/>
                  </a:lnTo>
                  <a:lnTo>
                    <a:pt x="21431" y="528224"/>
                  </a:lnTo>
                  <a:lnTo>
                    <a:pt x="72330" y="546977"/>
                  </a:lnTo>
                  <a:lnTo>
                    <a:pt x="171450" y="549656"/>
                  </a:lnTo>
                  <a:lnTo>
                    <a:pt x="3760470" y="549656"/>
                  </a:lnTo>
                  <a:lnTo>
                    <a:pt x="3859589" y="546977"/>
                  </a:lnTo>
                  <a:lnTo>
                    <a:pt x="3910488" y="528224"/>
                  </a:lnTo>
                  <a:lnTo>
                    <a:pt x="3929241" y="477325"/>
                  </a:lnTo>
                  <a:lnTo>
                    <a:pt x="3931920" y="378206"/>
                  </a:lnTo>
                  <a:lnTo>
                    <a:pt x="5006340" y="976630"/>
                  </a:lnTo>
                  <a:lnTo>
                    <a:pt x="3931920" y="171450"/>
                  </a:lnTo>
                  <a:lnTo>
                    <a:pt x="3929241" y="72330"/>
                  </a:lnTo>
                  <a:lnTo>
                    <a:pt x="3910488" y="21431"/>
                  </a:lnTo>
                  <a:lnTo>
                    <a:pt x="3859589" y="2678"/>
                  </a:lnTo>
                  <a:lnTo>
                    <a:pt x="3760470" y="0"/>
                  </a:lnTo>
                  <a:lnTo>
                    <a:pt x="171450" y="0"/>
                  </a:lnTo>
                  <a:close/>
                </a:path>
              </a:pathLst>
            </a:custGeom>
            <a:ln w="12699">
              <a:solidFill>
                <a:srgbClr val="FFFFFF"/>
              </a:solidFill>
            </a:ln>
          </p:spPr>
          <p:txBody>
            <a:bodyPr wrap="square" lIns="0" tIns="0" rIns="0" bIns="0" rtlCol="0"/>
            <a:lstStyle/>
            <a:p>
              <a:endParaRPr/>
            </a:p>
          </p:txBody>
        </p:sp>
        <p:sp>
          <p:nvSpPr>
            <p:cNvPr id="12" name="object 12"/>
            <p:cNvSpPr/>
            <p:nvPr/>
          </p:nvSpPr>
          <p:spPr>
            <a:xfrm>
              <a:off x="228600" y="3810253"/>
              <a:ext cx="5034280" cy="549910"/>
            </a:xfrm>
            <a:custGeom>
              <a:avLst/>
              <a:gdLst/>
              <a:ahLst/>
              <a:cxnLst/>
              <a:rect l="l" t="t" r="r" b="b"/>
              <a:pathLst>
                <a:path w="5034280" h="549910">
                  <a:moveTo>
                    <a:pt x="3760470" y="0"/>
                  </a:moveTo>
                  <a:lnTo>
                    <a:pt x="171450" y="0"/>
                  </a:lnTo>
                  <a:lnTo>
                    <a:pt x="72330" y="2678"/>
                  </a:lnTo>
                  <a:lnTo>
                    <a:pt x="21431" y="21431"/>
                  </a:lnTo>
                  <a:lnTo>
                    <a:pt x="2678" y="72330"/>
                  </a:lnTo>
                  <a:lnTo>
                    <a:pt x="0" y="171450"/>
                  </a:lnTo>
                  <a:lnTo>
                    <a:pt x="0" y="378206"/>
                  </a:lnTo>
                  <a:lnTo>
                    <a:pt x="2678" y="477325"/>
                  </a:lnTo>
                  <a:lnTo>
                    <a:pt x="21431" y="528224"/>
                  </a:lnTo>
                  <a:lnTo>
                    <a:pt x="72330" y="546977"/>
                  </a:lnTo>
                  <a:lnTo>
                    <a:pt x="171450" y="549656"/>
                  </a:lnTo>
                  <a:lnTo>
                    <a:pt x="3760470" y="549656"/>
                  </a:lnTo>
                  <a:lnTo>
                    <a:pt x="3859589" y="546977"/>
                  </a:lnTo>
                  <a:lnTo>
                    <a:pt x="3910488" y="528224"/>
                  </a:lnTo>
                  <a:lnTo>
                    <a:pt x="3929241" y="477325"/>
                  </a:lnTo>
                  <a:lnTo>
                    <a:pt x="3931920" y="378206"/>
                  </a:lnTo>
                  <a:lnTo>
                    <a:pt x="5033772" y="162814"/>
                  </a:lnTo>
                  <a:lnTo>
                    <a:pt x="3931920" y="171450"/>
                  </a:lnTo>
                  <a:lnTo>
                    <a:pt x="3929241" y="72330"/>
                  </a:lnTo>
                  <a:lnTo>
                    <a:pt x="3910488" y="21431"/>
                  </a:lnTo>
                  <a:lnTo>
                    <a:pt x="3859589" y="2678"/>
                  </a:lnTo>
                  <a:lnTo>
                    <a:pt x="3760470" y="0"/>
                  </a:lnTo>
                  <a:close/>
                </a:path>
              </a:pathLst>
            </a:custGeom>
            <a:solidFill>
              <a:srgbClr val="989899">
                <a:alpha val="79998"/>
              </a:srgbClr>
            </a:solidFill>
          </p:spPr>
          <p:txBody>
            <a:bodyPr wrap="square" lIns="0" tIns="0" rIns="0" bIns="0" rtlCol="0"/>
            <a:lstStyle/>
            <a:p>
              <a:endParaRPr/>
            </a:p>
          </p:txBody>
        </p:sp>
        <p:sp>
          <p:nvSpPr>
            <p:cNvPr id="13" name="object 13"/>
            <p:cNvSpPr/>
            <p:nvPr/>
          </p:nvSpPr>
          <p:spPr>
            <a:xfrm>
              <a:off x="228600" y="3810253"/>
              <a:ext cx="5034280" cy="549910"/>
            </a:xfrm>
            <a:custGeom>
              <a:avLst/>
              <a:gdLst/>
              <a:ahLst/>
              <a:cxnLst/>
              <a:rect l="l" t="t" r="r" b="b"/>
              <a:pathLst>
                <a:path w="5034280" h="549910">
                  <a:moveTo>
                    <a:pt x="171450" y="0"/>
                  </a:moveTo>
                  <a:lnTo>
                    <a:pt x="72330" y="2678"/>
                  </a:lnTo>
                  <a:lnTo>
                    <a:pt x="21431" y="21431"/>
                  </a:lnTo>
                  <a:lnTo>
                    <a:pt x="2678" y="72330"/>
                  </a:lnTo>
                  <a:lnTo>
                    <a:pt x="0" y="171450"/>
                  </a:lnTo>
                  <a:lnTo>
                    <a:pt x="0" y="378206"/>
                  </a:lnTo>
                  <a:lnTo>
                    <a:pt x="2678" y="477325"/>
                  </a:lnTo>
                  <a:lnTo>
                    <a:pt x="21431" y="528224"/>
                  </a:lnTo>
                  <a:lnTo>
                    <a:pt x="72330" y="546977"/>
                  </a:lnTo>
                  <a:lnTo>
                    <a:pt x="171450" y="549656"/>
                  </a:lnTo>
                  <a:lnTo>
                    <a:pt x="3760470" y="549656"/>
                  </a:lnTo>
                  <a:lnTo>
                    <a:pt x="3859589" y="546977"/>
                  </a:lnTo>
                  <a:lnTo>
                    <a:pt x="3910488" y="528224"/>
                  </a:lnTo>
                  <a:lnTo>
                    <a:pt x="3929241" y="477325"/>
                  </a:lnTo>
                  <a:lnTo>
                    <a:pt x="3931920" y="378206"/>
                  </a:lnTo>
                  <a:lnTo>
                    <a:pt x="5033772" y="162814"/>
                  </a:lnTo>
                  <a:lnTo>
                    <a:pt x="3931920" y="171450"/>
                  </a:lnTo>
                  <a:lnTo>
                    <a:pt x="3929241" y="72330"/>
                  </a:lnTo>
                  <a:lnTo>
                    <a:pt x="3910488" y="21431"/>
                  </a:lnTo>
                  <a:lnTo>
                    <a:pt x="3859589" y="2678"/>
                  </a:lnTo>
                  <a:lnTo>
                    <a:pt x="3760470" y="0"/>
                  </a:lnTo>
                  <a:lnTo>
                    <a:pt x="171450" y="0"/>
                  </a:lnTo>
                  <a:close/>
                </a:path>
              </a:pathLst>
            </a:custGeom>
            <a:ln w="12700">
              <a:solidFill>
                <a:srgbClr val="FFFFFF"/>
              </a:solidFill>
            </a:ln>
          </p:spPr>
          <p:txBody>
            <a:bodyPr wrap="square" lIns="0" tIns="0" rIns="0" bIns="0" rtlCol="0"/>
            <a:lstStyle/>
            <a:p>
              <a:endParaRPr/>
            </a:p>
          </p:txBody>
        </p:sp>
        <p:sp>
          <p:nvSpPr>
            <p:cNvPr id="14" name="object 14"/>
            <p:cNvSpPr/>
            <p:nvPr/>
          </p:nvSpPr>
          <p:spPr>
            <a:xfrm>
              <a:off x="228600" y="4352544"/>
              <a:ext cx="5038725" cy="1256030"/>
            </a:xfrm>
            <a:custGeom>
              <a:avLst/>
              <a:gdLst/>
              <a:ahLst/>
              <a:cxnLst/>
              <a:rect l="l" t="t" r="r" b="b"/>
              <a:pathLst>
                <a:path w="5038725" h="1256029">
                  <a:moveTo>
                    <a:pt x="5038344" y="0"/>
                  </a:moveTo>
                  <a:lnTo>
                    <a:pt x="3931920" y="726440"/>
                  </a:lnTo>
                  <a:lnTo>
                    <a:pt x="3929241" y="627320"/>
                  </a:lnTo>
                  <a:lnTo>
                    <a:pt x="3910488" y="576421"/>
                  </a:lnTo>
                  <a:lnTo>
                    <a:pt x="3859589" y="557668"/>
                  </a:lnTo>
                  <a:lnTo>
                    <a:pt x="3760470" y="554990"/>
                  </a:lnTo>
                  <a:lnTo>
                    <a:pt x="171450" y="554990"/>
                  </a:lnTo>
                  <a:lnTo>
                    <a:pt x="72330" y="557668"/>
                  </a:lnTo>
                  <a:lnTo>
                    <a:pt x="21431" y="576421"/>
                  </a:lnTo>
                  <a:lnTo>
                    <a:pt x="2678" y="627320"/>
                  </a:lnTo>
                  <a:lnTo>
                    <a:pt x="0" y="726440"/>
                  </a:lnTo>
                  <a:lnTo>
                    <a:pt x="0" y="1084072"/>
                  </a:lnTo>
                  <a:lnTo>
                    <a:pt x="2678" y="1183191"/>
                  </a:lnTo>
                  <a:lnTo>
                    <a:pt x="21431" y="1234090"/>
                  </a:lnTo>
                  <a:lnTo>
                    <a:pt x="72330" y="1252843"/>
                  </a:lnTo>
                  <a:lnTo>
                    <a:pt x="171450" y="1255522"/>
                  </a:lnTo>
                  <a:lnTo>
                    <a:pt x="3760470" y="1255522"/>
                  </a:lnTo>
                  <a:lnTo>
                    <a:pt x="3859589" y="1252843"/>
                  </a:lnTo>
                  <a:lnTo>
                    <a:pt x="3910488" y="1234090"/>
                  </a:lnTo>
                  <a:lnTo>
                    <a:pt x="3929241" y="1183191"/>
                  </a:lnTo>
                  <a:lnTo>
                    <a:pt x="3931920" y="1084072"/>
                  </a:lnTo>
                  <a:lnTo>
                    <a:pt x="3931920" y="1034008"/>
                  </a:lnTo>
                  <a:lnTo>
                    <a:pt x="5038344" y="0"/>
                  </a:lnTo>
                  <a:close/>
                </a:path>
              </a:pathLst>
            </a:custGeom>
            <a:solidFill>
              <a:srgbClr val="989899">
                <a:alpha val="79998"/>
              </a:srgbClr>
            </a:solidFill>
          </p:spPr>
          <p:txBody>
            <a:bodyPr wrap="square" lIns="0" tIns="0" rIns="0" bIns="0" rtlCol="0"/>
            <a:lstStyle/>
            <a:p>
              <a:endParaRPr/>
            </a:p>
          </p:txBody>
        </p:sp>
        <p:sp>
          <p:nvSpPr>
            <p:cNvPr id="15" name="object 15"/>
            <p:cNvSpPr/>
            <p:nvPr/>
          </p:nvSpPr>
          <p:spPr>
            <a:xfrm>
              <a:off x="228600" y="4352544"/>
              <a:ext cx="5038725" cy="1256030"/>
            </a:xfrm>
            <a:custGeom>
              <a:avLst/>
              <a:gdLst/>
              <a:ahLst/>
              <a:cxnLst/>
              <a:rect l="l" t="t" r="r" b="b"/>
              <a:pathLst>
                <a:path w="5038725" h="1256029">
                  <a:moveTo>
                    <a:pt x="171450" y="554990"/>
                  </a:moveTo>
                  <a:lnTo>
                    <a:pt x="72330" y="557668"/>
                  </a:lnTo>
                  <a:lnTo>
                    <a:pt x="21431" y="576421"/>
                  </a:lnTo>
                  <a:lnTo>
                    <a:pt x="2678" y="627320"/>
                  </a:lnTo>
                  <a:lnTo>
                    <a:pt x="0" y="726440"/>
                  </a:lnTo>
                  <a:lnTo>
                    <a:pt x="0" y="1084072"/>
                  </a:lnTo>
                  <a:lnTo>
                    <a:pt x="2678" y="1183191"/>
                  </a:lnTo>
                  <a:lnTo>
                    <a:pt x="21431" y="1234090"/>
                  </a:lnTo>
                  <a:lnTo>
                    <a:pt x="72330" y="1252843"/>
                  </a:lnTo>
                  <a:lnTo>
                    <a:pt x="171450" y="1255522"/>
                  </a:lnTo>
                  <a:lnTo>
                    <a:pt x="3760470" y="1255522"/>
                  </a:lnTo>
                  <a:lnTo>
                    <a:pt x="3859589" y="1252843"/>
                  </a:lnTo>
                  <a:lnTo>
                    <a:pt x="3910488" y="1234090"/>
                  </a:lnTo>
                  <a:lnTo>
                    <a:pt x="3929241" y="1183191"/>
                  </a:lnTo>
                  <a:lnTo>
                    <a:pt x="3931920" y="1084072"/>
                  </a:lnTo>
                  <a:lnTo>
                    <a:pt x="3931920" y="1034008"/>
                  </a:lnTo>
                  <a:lnTo>
                    <a:pt x="5038344" y="0"/>
                  </a:lnTo>
                  <a:lnTo>
                    <a:pt x="3931920" y="726440"/>
                  </a:lnTo>
                  <a:lnTo>
                    <a:pt x="3929241" y="627320"/>
                  </a:lnTo>
                  <a:lnTo>
                    <a:pt x="3910488" y="576421"/>
                  </a:lnTo>
                  <a:lnTo>
                    <a:pt x="3859589" y="557668"/>
                  </a:lnTo>
                  <a:lnTo>
                    <a:pt x="3760470" y="554990"/>
                  </a:lnTo>
                  <a:lnTo>
                    <a:pt x="171450" y="554990"/>
                  </a:lnTo>
                  <a:close/>
                </a:path>
              </a:pathLst>
            </a:custGeom>
            <a:ln w="12700">
              <a:solidFill>
                <a:srgbClr val="FFFFFF"/>
              </a:solidFill>
            </a:ln>
          </p:spPr>
          <p:txBody>
            <a:bodyPr wrap="square" lIns="0" tIns="0" rIns="0" bIns="0" rtlCol="0"/>
            <a:lstStyle/>
            <a:p>
              <a:endParaRPr/>
            </a:p>
          </p:txBody>
        </p:sp>
        <p:sp>
          <p:nvSpPr>
            <p:cNvPr id="16" name="object 16"/>
            <p:cNvSpPr/>
            <p:nvPr/>
          </p:nvSpPr>
          <p:spPr>
            <a:xfrm>
              <a:off x="228600" y="5308093"/>
              <a:ext cx="5029200" cy="1379220"/>
            </a:xfrm>
            <a:custGeom>
              <a:avLst/>
              <a:gdLst/>
              <a:ahLst/>
              <a:cxnLst/>
              <a:rect l="l" t="t" r="r" b="b"/>
              <a:pathLst>
                <a:path w="5029200" h="1379220">
                  <a:moveTo>
                    <a:pt x="5029200" y="0"/>
                  </a:moveTo>
                  <a:lnTo>
                    <a:pt x="3931920" y="1023619"/>
                  </a:lnTo>
                  <a:lnTo>
                    <a:pt x="3929241" y="924500"/>
                  </a:lnTo>
                  <a:lnTo>
                    <a:pt x="3910488" y="873601"/>
                  </a:lnTo>
                  <a:lnTo>
                    <a:pt x="3859589" y="854848"/>
                  </a:lnTo>
                  <a:lnTo>
                    <a:pt x="3760470" y="852169"/>
                  </a:lnTo>
                  <a:lnTo>
                    <a:pt x="171450" y="852169"/>
                  </a:lnTo>
                  <a:lnTo>
                    <a:pt x="72330" y="854848"/>
                  </a:lnTo>
                  <a:lnTo>
                    <a:pt x="21431" y="873601"/>
                  </a:lnTo>
                  <a:lnTo>
                    <a:pt x="2678" y="924500"/>
                  </a:lnTo>
                  <a:lnTo>
                    <a:pt x="0" y="1023619"/>
                  </a:lnTo>
                  <a:lnTo>
                    <a:pt x="0" y="1207516"/>
                  </a:lnTo>
                  <a:lnTo>
                    <a:pt x="2678" y="1306635"/>
                  </a:lnTo>
                  <a:lnTo>
                    <a:pt x="21431" y="1357534"/>
                  </a:lnTo>
                  <a:lnTo>
                    <a:pt x="72330" y="1376287"/>
                  </a:lnTo>
                  <a:lnTo>
                    <a:pt x="171450" y="1378965"/>
                  </a:lnTo>
                  <a:lnTo>
                    <a:pt x="3760470" y="1378965"/>
                  </a:lnTo>
                  <a:lnTo>
                    <a:pt x="3859589" y="1376287"/>
                  </a:lnTo>
                  <a:lnTo>
                    <a:pt x="3910488" y="1357534"/>
                  </a:lnTo>
                  <a:lnTo>
                    <a:pt x="3929241" y="1306635"/>
                  </a:lnTo>
                  <a:lnTo>
                    <a:pt x="3931920" y="1207516"/>
                  </a:lnTo>
                  <a:lnTo>
                    <a:pt x="5029200" y="0"/>
                  </a:lnTo>
                  <a:close/>
                </a:path>
              </a:pathLst>
            </a:custGeom>
            <a:solidFill>
              <a:srgbClr val="989899">
                <a:alpha val="79998"/>
              </a:srgbClr>
            </a:solidFill>
          </p:spPr>
          <p:txBody>
            <a:bodyPr wrap="square" lIns="0" tIns="0" rIns="0" bIns="0" rtlCol="0"/>
            <a:lstStyle/>
            <a:p>
              <a:endParaRPr/>
            </a:p>
          </p:txBody>
        </p:sp>
        <p:sp>
          <p:nvSpPr>
            <p:cNvPr id="17" name="object 17"/>
            <p:cNvSpPr/>
            <p:nvPr/>
          </p:nvSpPr>
          <p:spPr>
            <a:xfrm>
              <a:off x="228600" y="5308093"/>
              <a:ext cx="5029200" cy="1379220"/>
            </a:xfrm>
            <a:custGeom>
              <a:avLst/>
              <a:gdLst/>
              <a:ahLst/>
              <a:cxnLst/>
              <a:rect l="l" t="t" r="r" b="b"/>
              <a:pathLst>
                <a:path w="5029200" h="1379220">
                  <a:moveTo>
                    <a:pt x="171450" y="852169"/>
                  </a:moveTo>
                  <a:lnTo>
                    <a:pt x="72330" y="854848"/>
                  </a:lnTo>
                  <a:lnTo>
                    <a:pt x="21431" y="873601"/>
                  </a:lnTo>
                  <a:lnTo>
                    <a:pt x="2678" y="924500"/>
                  </a:lnTo>
                  <a:lnTo>
                    <a:pt x="0" y="1023619"/>
                  </a:lnTo>
                  <a:lnTo>
                    <a:pt x="0" y="1207516"/>
                  </a:lnTo>
                  <a:lnTo>
                    <a:pt x="2678" y="1306635"/>
                  </a:lnTo>
                  <a:lnTo>
                    <a:pt x="21431" y="1357534"/>
                  </a:lnTo>
                  <a:lnTo>
                    <a:pt x="72330" y="1376287"/>
                  </a:lnTo>
                  <a:lnTo>
                    <a:pt x="171450" y="1378965"/>
                  </a:lnTo>
                  <a:lnTo>
                    <a:pt x="3760470" y="1378965"/>
                  </a:lnTo>
                  <a:lnTo>
                    <a:pt x="3859589" y="1376287"/>
                  </a:lnTo>
                  <a:lnTo>
                    <a:pt x="3910488" y="1357534"/>
                  </a:lnTo>
                  <a:lnTo>
                    <a:pt x="3929241" y="1306635"/>
                  </a:lnTo>
                  <a:lnTo>
                    <a:pt x="3931920" y="1207516"/>
                  </a:lnTo>
                  <a:lnTo>
                    <a:pt x="5029200" y="0"/>
                  </a:lnTo>
                  <a:lnTo>
                    <a:pt x="3931920" y="1023619"/>
                  </a:lnTo>
                  <a:lnTo>
                    <a:pt x="3929241" y="924500"/>
                  </a:lnTo>
                  <a:lnTo>
                    <a:pt x="3910488" y="873601"/>
                  </a:lnTo>
                  <a:lnTo>
                    <a:pt x="3859589" y="854848"/>
                  </a:lnTo>
                  <a:lnTo>
                    <a:pt x="3760470" y="852169"/>
                  </a:lnTo>
                  <a:lnTo>
                    <a:pt x="171450" y="852169"/>
                  </a:lnTo>
                  <a:close/>
                </a:path>
              </a:pathLst>
            </a:custGeom>
            <a:ln w="12700">
              <a:solidFill>
                <a:srgbClr val="FFFFFF"/>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7187183" y="1181423"/>
              <a:ext cx="2636875" cy="847851"/>
            </a:xfrm>
            <a:prstGeom prst="rect">
              <a:avLst/>
            </a:prstGeom>
          </p:spPr>
        </p:pic>
        <p:pic>
          <p:nvPicPr>
            <p:cNvPr id="19" name="object 19"/>
            <p:cNvPicPr/>
            <p:nvPr/>
          </p:nvPicPr>
          <p:blipFill>
            <a:blip r:embed="rId5" cstate="print"/>
            <a:stretch>
              <a:fillRect/>
            </a:stretch>
          </p:blipFill>
          <p:spPr>
            <a:xfrm>
              <a:off x="9015024" y="1333529"/>
              <a:ext cx="219075" cy="184150"/>
            </a:xfrm>
            <a:prstGeom prst="rect">
              <a:avLst/>
            </a:prstGeom>
          </p:spPr>
        </p:pic>
        <p:pic>
          <p:nvPicPr>
            <p:cNvPr id="20" name="object 20"/>
            <p:cNvPicPr/>
            <p:nvPr/>
          </p:nvPicPr>
          <p:blipFill>
            <a:blip r:embed="rId6" cstate="print"/>
            <a:stretch>
              <a:fillRect/>
            </a:stretch>
          </p:blipFill>
          <p:spPr>
            <a:xfrm>
              <a:off x="8201648" y="1273731"/>
              <a:ext cx="320675" cy="482599"/>
            </a:xfrm>
            <a:prstGeom prst="rect">
              <a:avLst/>
            </a:prstGeom>
          </p:spPr>
        </p:pic>
      </p:grpSp>
      <p:sp>
        <p:nvSpPr>
          <p:cNvPr id="21" name="object 21"/>
          <p:cNvSpPr txBox="1"/>
          <p:nvPr/>
        </p:nvSpPr>
        <p:spPr>
          <a:xfrm>
            <a:off x="6532160" y="206546"/>
            <a:ext cx="2802255" cy="503555"/>
          </a:xfrm>
          <a:prstGeom prst="rect">
            <a:avLst/>
          </a:prstGeom>
        </p:spPr>
        <p:txBody>
          <a:bodyPr vert="horz" wrap="square" lIns="0" tIns="12700" rIns="0" bIns="0" rtlCol="0">
            <a:spAutoFit/>
          </a:bodyPr>
          <a:lstStyle/>
          <a:p>
            <a:pPr marL="12700">
              <a:lnSpc>
                <a:spcPts val="2240"/>
              </a:lnSpc>
              <a:spcBef>
                <a:spcPts val="100"/>
              </a:spcBef>
            </a:pPr>
            <a:r>
              <a:rPr sz="2000" b="1" i="1" spc="-25" dirty="0">
                <a:solidFill>
                  <a:srgbClr val="FFFFFF"/>
                </a:solidFill>
                <a:latin typeface="Verdana"/>
                <a:cs typeface="Verdana"/>
              </a:rPr>
              <a:t>Anatomy</a:t>
            </a:r>
            <a:r>
              <a:rPr sz="2000" b="1" i="1" spc="-105" dirty="0">
                <a:solidFill>
                  <a:srgbClr val="FFFFFF"/>
                </a:solidFill>
                <a:latin typeface="Verdana"/>
                <a:cs typeface="Verdana"/>
              </a:rPr>
              <a:t> </a:t>
            </a:r>
            <a:r>
              <a:rPr sz="2000" b="1" i="1" dirty="0">
                <a:solidFill>
                  <a:srgbClr val="FFFFFF"/>
                </a:solidFill>
                <a:latin typeface="Verdana"/>
                <a:cs typeface="Verdana"/>
              </a:rPr>
              <a:t>of</a:t>
            </a:r>
            <a:r>
              <a:rPr sz="2000" b="1" i="1" spc="-100" dirty="0">
                <a:solidFill>
                  <a:srgbClr val="FFFFFF"/>
                </a:solidFill>
                <a:latin typeface="Verdana"/>
                <a:cs typeface="Verdana"/>
              </a:rPr>
              <a:t> </a:t>
            </a:r>
            <a:r>
              <a:rPr sz="2000" b="1" i="1" spc="-10" dirty="0">
                <a:solidFill>
                  <a:srgbClr val="FFFFFF"/>
                </a:solidFill>
                <a:latin typeface="Verdana"/>
                <a:cs typeface="Verdana"/>
              </a:rPr>
              <a:t>OnDeck</a:t>
            </a:r>
            <a:endParaRPr sz="2000">
              <a:latin typeface="Verdana"/>
              <a:cs typeface="Verdana"/>
            </a:endParaRPr>
          </a:p>
          <a:p>
            <a:pPr marL="1863089">
              <a:lnSpc>
                <a:spcPts val="1520"/>
              </a:lnSpc>
            </a:pPr>
            <a:r>
              <a:rPr sz="1400" i="1" spc="-10" dirty="0">
                <a:solidFill>
                  <a:srgbClr val="FFFFFF"/>
                </a:solidFill>
                <a:latin typeface="Lucida Sans"/>
                <a:cs typeface="Lucida Sans"/>
              </a:rPr>
              <a:t>Navigation</a:t>
            </a:r>
            <a:endParaRPr sz="1400">
              <a:latin typeface="Lucida Sans"/>
              <a:cs typeface="Lucida Sans"/>
            </a:endParaRPr>
          </a:p>
        </p:txBody>
      </p:sp>
      <p:sp>
        <p:nvSpPr>
          <p:cNvPr id="22" name="object 22"/>
          <p:cNvSpPr txBox="1"/>
          <p:nvPr/>
        </p:nvSpPr>
        <p:spPr>
          <a:xfrm>
            <a:off x="8621507" y="1301779"/>
            <a:ext cx="737235" cy="615553"/>
          </a:xfrm>
          <a:prstGeom prst="rect">
            <a:avLst/>
          </a:prstGeom>
        </p:spPr>
        <p:txBody>
          <a:bodyPr vert="horz" wrap="square" lIns="0" tIns="12700" rIns="0" bIns="0" rtlCol="0">
            <a:spAutoFit/>
          </a:bodyPr>
          <a:lstStyle/>
          <a:p>
            <a:pPr marL="12700">
              <a:lnSpc>
                <a:spcPts val="1590"/>
              </a:lnSpc>
              <a:spcBef>
                <a:spcPts val="100"/>
              </a:spcBef>
            </a:pPr>
            <a:r>
              <a:rPr sz="1400" spc="-25" dirty="0">
                <a:solidFill>
                  <a:srgbClr val="AC182D"/>
                </a:solidFill>
                <a:latin typeface="Lucida Sans"/>
                <a:cs typeface="Lucida Sans"/>
              </a:rPr>
              <a:t>Tap</a:t>
            </a:r>
            <a:endParaRPr sz="1400" dirty="0">
              <a:latin typeface="Lucida Sans"/>
              <a:cs typeface="Lucida Sans"/>
            </a:endParaRPr>
          </a:p>
          <a:p>
            <a:pPr marL="12700">
              <a:lnSpc>
                <a:spcPts val="1590"/>
              </a:lnSpc>
            </a:pPr>
            <a:r>
              <a:rPr sz="1000" spc="75" dirty="0">
                <a:solidFill>
                  <a:srgbClr val="AC182D"/>
                </a:solidFill>
                <a:latin typeface="Lucida Sans"/>
                <a:cs typeface="Lucida Sans"/>
              </a:rPr>
              <a:t>or</a:t>
            </a:r>
            <a:r>
              <a:rPr sz="1000" spc="-70" dirty="0">
                <a:solidFill>
                  <a:srgbClr val="AC182D"/>
                </a:solidFill>
                <a:latin typeface="Lucida Sans"/>
                <a:cs typeface="Lucida Sans"/>
              </a:rPr>
              <a:t> </a:t>
            </a:r>
            <a:r>
              <a:rPr sz="1400" spc="40" dirty="0">
                <a:solidFill>
                  <a:srgbClr val="AC182D"/>
                </a:solidFill>
                <a:latin typeface="Lucida Sans"/>
                <a:cs typeface="Lucida Sans"/>
              </a:rPr>
              <a:t>Swipe</a:t>
            </a:r>
            <a:endParaRPr sz="1400" dirty="0">
              <a:latin typeface="Lucida Sans"/>
              <a:cs typeface="Lucida Sans"/>
            </a:endParaRPr>
          </a:p>
          <a:p>
            <a:pPr marL="48895">
              <a:lnSpc>
                <a:spcPct val="100000"/>
              </a:lnSpc>
              <a:spcBef>
                <a:spcPts val="254"/>
              </a:spcBef>
            </a:pPr>
            <a:r>
              <a:rPr sz="1000" spc="125" dirty="0">
                <a:solidFill>
                  <a:srgbClr val="AC182D"/>
                </a:solidFill>
                <a:latin typeface="Lucida Sans"/>
                <a:cs typeface="Lucida Sans"/>
              </a:rPr>
              <a:t>for</a:t>
            </a:r>
            <a:r>
              <a:rPr sz="1000" dirty="0">
                <a:solidFill>
                  <a:srgbClr val="AC182D"/>
                </a:solidFill>
                <a:latin typeface="Lucida Sans"/>
                <a:cs typeface="Lucida Sans"/>
              </a:rPr>
              <a:t> </a:t>
            </a:r>
            <a:r>
              <a:rPr sz="1000" spc="-20" dirty="0">
                <a:solidFill>
                  <a:srgbClr val="AC182D"/>
                </a:solidFill>
                <a:latin typeface="Lucida Sans"/>
                <a:cs typeface="Lucida Sans"/>
              </a:rPr>
              <a:t>menu</a:t>
            </a:r>
            <a:endParaRPr sz="1000" dirty="0">
              <a:latin typeface="Lucida Sans"/>
              <a:cs typeface="Lucida Sans"/>
            </a:endParaRPr>
          </a:p>
        </p:txBody>
      </p:sp>
      <p:sp>
        <p:nvSpPr>
          <p:cNvPr id="23" name="object 23"/>
          <p:cNvSpPr txBox="1"/>
          <p:nvPr/>
        </p:nvSpPr>
        <p:spPr>
          <a:xfrm>
            <a:off x="378590" y="2740072"/>
            <a:ext cx="3661410" cy="371897"/>
          </a:xfrm>
          <a:prstGeom prst="rect">
            <a:avLst/>
          </a:prstGeom>
        </p:spPr>
        <p:txBody>
          <a:bodyPr vert="horz" wrap="square" lIns="0" tIns="12700" rIns="0" bIns="0" rtlCol="0">
            <a:spAutoFit/>
          </a:bodyPr>
          <a:lstStyle/>
          <a:p>
            <a:pPr marL="12700">
              <a:lnSpc>
                <a:spcPts val="1370"/>
              </a:lnSpc>
              <a:spcBef>
                <a:spcPts val="100"/>
              </a:spcBef>
            </a:pPr>
            <a:r>
              <a:rPr sz="1200" b="1" dirty="0">
                <a:solidFill>
                  <a:srgbClr val="333333"/>
                </a:solidFill>
                <a:latin typeface="Verdana"/>
                <a:cs typeface="Verdana"/>
              </a:rPr>
              <a:t>Job</a:t>
            </a:r>
            <a:r>
              <a:rPr sz="1200" b="1" spc="90" dirty="0">
                <a:solidFill>
                  <a:srgbClr val="333333"/>
                </a:solidFill>
                <a:latin typeface="Verdana"/>
                <a:cs typeface="Verdana"/>
              </a:rPr>
              <a:t> </a:t>
            </a:r>
            <a:r>
              <a:rPr sz="1200" b="1" spc="-10" dirty="0">
                <a:solidFill>
                  <a:srgbClr val="333333"/>
                </a:solidFill>
                <a:latin typeface="Verdana"/>
                <a:cs typeface="Verdana"/>
              </a:rPr>
              <a:t>Manager</a:t>
            </a:r>
            <a:r>
              <a:rPr lang="en-US" sz="1200" b="1" spc="-10" dirty="0">
                <a:solidFill>
                  <a:srgbClr val="333333"/>
                </a:solidFill>
                <a:latin typeface="Verdana"/>
                <a:cs typeface="Verdana"/>
              </a:rPr>
              <a:t> – CURRENTLY NOT USED BY YCV</a:t>
            </a:r>
          </a:p>
        </p:txBody>
      </p:sp>
      <p:sp>
        <p:nvSpPr>
          <p:cNvPr id="24" name="object 24"/>
          <p:cNvSpPr txBox="1"/>
          <p:nvPr/>
        </p:nvSpPr>
        <p:spPr>
          <a:xfrm>
            <a:off x="337362" y="3910350"/>
            <a:ext cx="3578225" cy="373380"/>
          </a:xfrm>
          <a:prstGeom prst="rect">
            <a:avLst/>
          </a:prstGeom>
        </p:spPr>
        <p:txBody>
          <a:bodyPr vert="horz" wrap="square" lIns="0" tIns="12700" rIns="0" bIns="0" rtlCol="0">
            <a:spAutoFit/>
          </a:bodyPr>
          <a:lstStyle/>
          <a:p>
            <a:pPr marL="12700">
              <a:lnSpc>
                <a:spcPts val="1370"/>
              </a:lnSpc>
              <a:spcBef>
                <a:spcPts val="100"/>
              </a:spcBef>
            </a:pPr>
            <a:r>
              <a:rPr sz="1200" b="1" spc="-20" dirty="0">
                <a:solidFill>
                  <a:srgbClr val="333333"/>
                </a:solidFill>
                <a:latin typeface="Verdana"/>
                <a:cs typeface="Verdana"/>
              </a:rPr>
              <a:t>News</a:t>
            </a:r>
            <a:endParaRPr sz="1200" dirty="0">
              <a:latin typeface="Verdana"/>
              <a:cs typeface="Verdana"/>
            </a:endParaRPr>
          </a:p>
          <a:p>
            <a:pPr marL="12700">
              <a:lnSpc>
                <a:spcPts val="1370"/>
              </a:lnSpc>
            </a:pPr>
            <a:r>
              <a:rPr sz="1200" spc="65" dirty="0">
                <a:solidFill>
                  <a:srgbClr val="333333"/>
                </a:solidFill>
                <a:latin typeface="Trebuchet MS"/>
                <a:cs typeface="Trebuchet MS"/>
              </a:rPr>
              <a:t>View</a:t>
            </a:r>
            <a:r>
              <a:rPr sz="1200" spc="95" dirty="0">
                <a:solidFill>
                  <a:srgbClr val="333333"/>
                </a:solidFill>
                <a:latin typeface="Trebuchet MS"/>
                <a:cs typeface="Trebuchet MS"/>
              </a:rPr>
              <a:t> </a:t>
            </a:r>
            <a:r>
              <a:rPr sz="1200" spc="50" dirty="0">
                <a:solidFill>
                  <a:srgbClr val="333333"/>
                </a:solidFill>
                <a:latin typeface="Trebuchet MS"/>
                <a:cs typeface="Trebuchet MS"/>
              </a:rPr>
              <a:t>and</a:t>
            </a:r>
            <a:r>
              <a:rPr sz="1200" spc="95" dirty="0">
                <a:solidFill>
                  <a:srgbClr val="333333"/>
                </a:solidFill>
                <a:latin typeface="Trebuchet MS"/>
                <a:cs typeface="Trebuchet MS"/>
              </a:rPr>
              <a:t> </a:t>
            </a:r>
            <a:r>
              <a:rPr sz="1200" dirty="0">
                <a:solidFill>
                  <a:srgbClr val="333333"/>
                </a:solidFill>
                <a:latin typeface="Trebuchet MS"/>
                <a:cs typeface="Trebuchet MS"/>
              </a:rPr>
              <a:t>share</a:t>
            </a:r>
            <a:r>
              <a:rPr sz="1200" spc="95" dirty="0">
                <a:solidFill>
                  <a:srgbClr val="333333"/>
                </a:solidFill>
                <a:latin typeface="Trebuchet MS"/>
                <a:cs typeface="Trebuchet MS"/>
              </a:rPr>
              <a:t> </a:t>
            </a:r>
            <a:r>
              <a:rPr sz="1200" dirty="0">
                <a:solidFill>
                  <a:srgbClr val="333333"/>
                </a:solidFill>
                <a:latin typeface="Trebuchet MS"/>
                <a:cs typeface="Trebuchet MS"/>
              </a:rPr>
              <a:t>current</a:t>
            </a:r>
            <a:r>
              <a:rPr sz="1200" spc="95" dirty="0">
                <a:solidFill>
                  <a:srgbClr val="333333"/>
                </a:solidFill>
                <a:latin typeface="Trebuchet MS"/>
                <a:cs typeface="Trebuchet MS"/>
              </a:rPr>
              <a:t> </a:t>
            </a:r>
            <a:r>
              <a:rPr sz="1200" spc="50" dirty="0">
                <a:solidFill>
                  <a:srgbClr val="333333"/>
                </a:solidFill>
                <a:latin typeface="Trebuchet MS"/>
                <a:cs typeface="Trebuchet MS"/>
              </a:rPr>
              <a:t>and</a:t>
            </a:r>
            <a:r>
              <a:rPr sz="1200" spc="95" dirty="0">
                <a:solidFill>
                  <a:srgbClr val="333333"/>
                </a:solidFill>
                <a:latin typeface="Trebuchet MS"/>
                <a:cs typeface="Trebuchet MS"/>
              </a:rPr>
              <a:t> </a:t>
            </a:r>
            <a:r>
              <a:rPr sz="1200" dirty="0">
                <a:solidFill>
                  <a:srgbClr val="333333"/>
                </a:solidFill>
                <a:latin typeface="Trebuchet MS"/>
                <a:cs typeface="Trebuchet MS"/>
              </a:rPr>
              <a:t>archived</a:t>
            </a:r>
            <a:r>
              <a:rPr sz="1200" spc="100" dirty="0">
                <a:solidFill>
                  <a:srgbClr val="333333"/>
                </a:solidFill>
                <a:latin typeface="Trebuchet MS"/>
                <a:cs typeface="Trebuchet MS"/>
              </a:rPr>
              <a:t> </a:t>
            </a:r>
            <a:r>
              <a:rPr sz="1200" dirty="0">
                <a:solidFill>
                  <a:srgbClr val="333333"/>
                </a:solidFill>
                <a:latin typeface="Trebuchet MS"/>
                <a:cs typeface="Trebuchet MS"/>
              </a:rPr>
              <a:t>team</a:t>
            </a:r>
            <a:r>
              <a:rPr sz="1200" spc="95" dirty="0">
                <a:solidFill>
                  <a:srgbClr val="333333"/>
                </a:solidFill>
                <a:latin typeface="Trebuchet MS"/>
                <a:cs typeface="Trebuchet MS"/>
              </a:rPr>
              <a:t> </a:t>
            </a:r>
            <a:r>
              <a:rPr sz="1200" spc="40" dirty="0">
                <a:solidFill>
                  <a:srgbClr val="333333"/>
                </a:solidFill>
                <a:latin typeface="Trebuchet MS"/>
                <a:cs typeface="Trebuchet MS"/>
              </a:rPr>
              <a:t>news.</a:t>
            </a:r>
            <a:endParaRPr sz="1200" dirty="0">
              <a:latin typeface="Trebuchet MS"/>
              <a:cs typeface="Trebuchet MS"/>
            </a:endParaRPr>
          </a:p>
        </p:txBody>
      </p:sp>
      <p:sp>
        <p:nvSpPr>
          <p:cNvPr id="25" name="object 25"/>
          <p:cNvSpPr txBox="1"/>
          <p:nvPr/>
        </p:nvSpPr>
        <p:spPr>
          <a:xfrm>
            <a:off x="338175" y="4998136"/>
            <a:ext cx="3619500" cy="538480"/>
          </a:xfrm>
          <a:prstGeom prst="rect">
            <a:avLst/>
          </a:prstGeom>
        </p:spPr>
        <p:txBody>
          <a:bodyPr vert="horz" wrap="square" lIns="0" tIns="12700" rIns="0" bIns="0" rtlCol="0">
            <a:spAutoFit/>
          </a:bodyPr>
          <a:lstStyle/>
          <a:p>
            <a:pPr marL="12700">
              <a:lnSpc>
                <a:spcPts val="1370"/>
              </a:lnSpc>
              <a:spcBef>
                <a:spcPts val="100"/>
              </a:spcBef>
            </a:pPr>
            <a:r>
              <a:rPr sz="1200" b="1" spc="-10" dirty="0">
                <a:solidFill>
                  <a:srgbClr val="333333"/>
                </a:solidFill>
                <a:latin typeface="Verdana"/>
                <a:cs typeface="Verdana"/>
              </a:rPr>
              <a:t>Events</a:t>
            </a:r>
            <a:endParaRPr sz="1200">
              <a:latin typeface="Verdana"/>
              <a:cs typeface="Verdana"/>
            </a:endParaRPr>
          </a:p>
          <a:p>
            <a:pPr marL="12700" marR="5080">
              <a:lnSpc>
                <a:spcPts val="1300"/>
              </a:lnSpc>
              <a:spcBef>
                <a:spcPts val="90"/>
              </a:spcBef>
            </a:pPr>
            <a:r>
              <a:rPr sz="1200" spc="65" dirty="0">
                <a:solidFill>
                  <a:srgbClr val="333333"/>
                </a:solidFill>
                <a:latin typeface="Trebuchet MS"/>
                <a:cs typeface="Trebuchet MS"/>
              </a:rPr>
              <a:t>View</a:t>
            </a:r>
            <a:r>
              <a:rPr sz="1200" spc="20" dirty="0">
                <a:solidFill>
                  <a:srgbClr val="333333"/>
                </a:solidFill>
                <a:latin typeface="Trebuchet MS"/>
                <a:cs typeface="Trebuchet MS"/>
              </a:rPr>
              <a:t> </a:t>
            </a:r>
            <a:r>
              <a:rPr sz="1200" spc="65" dirty="0">
                <a:solidFill>
                  <a:srgbClr val="333333"/>
                </a:solidFill>
                <a:latin typeface="Trebuchet MS"/>
                <a:cs typeface="Trebuchet MS"/>
              </a:rPr>
              <a:t>upcoming</a:t>
            </a:r>
            <a:r>
              <a:rPr sz="1200" spc="25" dirty="0">
                <a:solidFill>
                  <a:srgbClr val="333333"/>
                </a:solidFill>
                <a:latin typeface="Trebuchet MS"/>
                <a:cs typeface="Trebuchet MS"/>
              </a:rPr>
              <a:t> </a:t>
            </a:r>
            <a:r>
              <a:rPr sz="1200" dirty="0">
                <a:solidFill>
                  <a:srgbClr val="333333"/>
                </a:solidFill>
                <a:latin typeface="Trebuchet MS"/>
                <a:cs typeface="Trebuchet MS"/>
              </a:rPr>
              <a:t>events,</a:t>
            </a:r>
            <a:r>
              <a:rPr sz="1200" spc="25" dirty="0">
                <a:solidFill>
                  <a:srgbClr val="333333"/>
                </a:solidFill>
                <a:latin typeface="Trebuchet MS"/>
                <a:cs typeface="Trebuchet MS"/>
              </a:rPr>
              <a:t> </a:t>
            </a:r>
            <a:r>
              <a:rPr sz="1200" dirty="0">
                <a:solidFill>
                  <a:srgbClr val="333333"/>
                </a:solidFill>
                <a:latin typeface="Trebuchet MS"/>
                <a:cs typeface="Trebuchet MS"/>
              </a:rPr>
              <a:t>time</a:t>
            </a:r>
            <a:r>
              <a:rPr sz="1200" spc="25" dirty="0">
                <a:solidFill>
                  <a:srgbClr val="333333"/>
                </a:solidFill>
                <a:latin typeface="Trebuchet MS"/>
                <a:cs typeface="Trebuchet MS"/>
              </a:rPr>
              <a:t> </a:t>
            </a:r>
            <a:r>
              <a:rPr sz="1200" spc="75" dirty="0">
                <a:solidFill>
                  <a:srgbClr val="333333"/>
                </a:solidFill>
                <a:latin typeface="Trebuchet MS"/>
                <a:cs typeface="Trebuchet MS"/>
              </a:rPr>
              <a:t>swimmers</a:t>
            </a:r>
            <a:r>
              <a:rPr sz="1200" spc="20" dirty="0">
                <a:solidFill>
                  <a:srgbClr val="333333"/>
                </a:solidFill>
                <a:latin typeface="Trebuchet MS"/>
                <a:cs typeface="Trebuchet MS"/>
              </a:rPr>
              <a:t> </a:t>
            </a:r>
            <a:r>
              <a:rPr sz="1200" dirty="0">
                <a:solidFill>
                  <a:srgbClr val="333333"/>
                </a:solidFill>
                <a:latin typeface="Trebuchet MS"/>
                <a:cs typeface="Trebuchet MS"/>
              </a:rPr>
              <a:t>at</a:t>
            </a:r>
            <a:r>
              <a:rPr sz="1200" spc="25" dirty="0">
                <a:solidFill>
                  <a:srgbClr val="333333"/>
                </a:solidFill>
                <a:latin typeface="Trebuchet MS"/>
                <a:cs typeface="Trebuchet MS"/>
              </a:rPr>
              <a:t> </a:t>
            </a:r>
            <a:r>
              <a:rPr sz="1200" spc="-10" dirty="0">
                <a:solidFill>
                  <a:srgbClr val="333333"/>
                </a:solidFill>
                <a:latin typeface="Trebuchet MS"/>
                <a:cs typeface="Trebuchet MS"/>
              </a:rPr>
              <a:t>meets, </a:t>
            </a:r>
            <a:r>
              <a:rPr sz="1200" spc="50" dirty="0">
                <a:solidFill>
                  <a:srgbClr val="333333"/>
                </a:solidFill>
                <a:latin typeface="Trebuchet MS"/>
                <a:cs typeface="Trebuchet MS"/>
              </a:rPr>
              <a:t>and</a:t>
            </a:r>
            <a:r>
              <a:rPr sz="1200" spc="114" dirty="0">
                <a:solidFill>
                  <a:srgbClr val="333333"/>
                </a:solidFill>
                <a:latin typeface="Trebuchet MS"/>
                <a:cs typeface="Trebuchet MS"/>
              </a:rPr>
              <a:t> </a:t>
            </a:r>
            <a:r>
              <a:rPr sz="1200" dirty="0">
                <a:solidFill>
                  <a:srgbClr val="333333"/>
                </a:solidFill>
                <a:latin typeface="Trebuchet MS"/>
                <a:cs typeface="Trebuchet MS"/>
              </a:rPr>
              <a:t>view</a:t>
            </a:r>
            <a:r>
              <a:rPr sz="1200" spc="120" dirty="0">
                <a:solidFill>
                  <a:srgbClr val="333333"/>
                </a:solidFill>
                <a:latin typeface="Trebuchet MS"/>
                <a:cs typeface="Trebuchet MS"/>
              </a:rPr>
              <a:t> </a:t>
            </a:r>
            <a:r>
              <a:rPr sz="1200" dirty="0">
                <a:solidFill>
                  <a:srgbClr val="333333"/>
                </a:solidFill>
                <a:latin typeface="Trebuchet MS"/>
                <a:cs typeface="Trebuchet MS"/>
              </a:rPr>
              <a:t>past</a:t>
            </a:r>
            <a:r>
              <a:rPr sz="1200" spc="120" dirty="0">
                <a:solidFill>
                  <a:srgbClr val="333333"/>
                </a:solidFill>
                <a:latin typeface="Trebuchet MS"/>
                <a:cs typeface="Trebuchet MS"/>
              </a:rPr>
              <a:t> </a:t>
            </a:r>
            <a:r>
              <a:rPr sz="1200" dirty="0">
                <a:solidFill>
                  <a:srgbClr val="333333"/>
                </a:solidFill>
                <a:latin typeface="Trebuchet MS"/>
                <a:cs typeface="Trebuchet MS"/>
              </a:rPr>
              <a:t>meet</a:t>
            </a:r>
            <a:r>
              <a:rPr sz="1200" spc="114" dirty="0">
                <a:solidFill>
                  <a:srgbClr val="333333"/>
                </a:solidFill>
                <a:latin typeface="Trebuchet MS"/>
                <a:cs typeface="Trebuchet MS"/>
              </a:rPr>
              <a:t> </a:t>
            </a:r>
            <a:r>
              <a:rPr sz="1200" spc="-10" dirty="0">
                <a:solidFill>
                  <a:srgbClr val="333333"/>
                </a:solidFill>
                <a:latin typeface="Trebuchet MS"/>
                <a:cs typeface="Trebuchet MS"/>
              </a:rPr>
              <a:t>results.</a:t>
            </a:r>
            <a:endParaRPr sz="1200">
              <a:latin typeface="Trebuchet MS"/>
              <a:cs typeface="Trebuchet MS"/>
            </a:endParaRPr>
          </a:p>
        </p:txBody>
      </p:sp>
      <p:sp>
        <p:nvSpPr>
          <p:cNvPr id="26" name="object 26"/>
          <p:cNvSpPr txBox="1"/>
          <p:nvPr/>
        </p:nvSpPr>
        <p:spPr>
          <a:xfrm>
            <a:off x="338988" y="6251021"/>
            <a:ext cx="3566795" cy="373380"/>
          </a:xfrm>
          <a:prstGeom prst="rect">
            <a:avLst/>
          </a:prstGeom>
        </p:spPr>
        <p:txBody>
          <a:bodyPr vert="horz" wrap="square" lIns="0" tIns="12700" rIns="0" bIns="0" rtlCol="0">
            <a:spAutoFit/>
          </a:bodyPr>
          <a:lstStyle/>
          <a:p>
            <a:pPr marL="12700">
              <a:lnSpc>
                <a:spcPts val="1370"/>
              </a:lnSpc>
              <a:spcBef>
                <a:spcPts val="100"/>
              </a:spcBef>
            </a:pPr>
            <a:r>
              <a:rPr sz="1200" b="1" dirty="0">
                <a:solidFill>
                  <a:srgbClr val="333333"/>
                </a:solidFill>
                <a:latin typeface="Verdana"/>
                <a:cs typeface="Verdana"/>
              </a:rPr>
              <a:t>Cool</a:t>
            </a:r>
            <a:r>
              <a:rPr sz="1200" b="1" spc="-10" dirty="0">
                <a:solidFill>
                  <a:srgbClr val="333333"/>
                </a:solidFill>
                <a:latin typeface="Verdana"/>
                <a:cs typeface="Verdana"/>
              </a:rPr>
              <a:t> Tools</a:t>
            </a:r>
            <a:endParaRPr sz="1200">
              <a:latin typeface="Verdana"/>
              <a:cs typeface="Verdana"/>
            </a:endParaRPr>
          </a:p>
          <a:p>
            <a:pPr marL="12700">
              <a:lnSpc>
                <a:spcPts val="1370"/>
              </a:lnSpc>
            </a:pPr>
            <a:r>
              <a:rPr sz="1200" spc="10" dirty="0">
                <a:solidFill>
                  <a:srgbClr val="333333"/>
                </a:solidFill>
                <a:latin typeface="Trebuchet MS"/>
                <a:cs typeface="Trebuchet MS"/>
              </a:rPr>
              <a:t>Stopwatch,</a:t>
            </a:r>
            <a:r>
              <a:rPr sz="1200" spc="100" dirty="0">
                <a:solidFill>
                  <a:srgbClr val="333333"/>
                </a:solidFill>
                <a:latin typeface="Trebuchet MS"/>
                <a:cs typeface="Trebuchet MS"/>
              </a:rPr>
              <a:t> </a:t>
            </a:r>
            <a:r>
              <a:rPr sz="1200" spc="10" dirty="0">
                <a:solidFill>
                  <a:srgbClr val="333333"/>
                </a:solidFill>
                <a:latin typeface="Trebuchet MS"/>
                <a:cs typeface="Trebuchet MS"/>
              </a:rPr>
              <a:t>Time</a:t>
            </a:r>
            <a:r>
              <a:rPr sz="1200" spc="100" dirty="0">
                <a:solidFill>
                  <a:srgbClr val="333333"/>
                </a:solidFill>
                <a:latin typeface="Trebuchet MS"/>
                <a:cs typeface="Trebuchet MS"/>
              </a:rPr>
              <a:t> </a:t>
            </a:r>
            <a:r>
              <a:rPr sz="1200" spc="10" dirty="0">
                <a:solidFill>
                  <a:srgbClr val="333333"/>
                </a:solidFill>
                <a:latin typeface="Trebuchet MS"/>
                <a:cs typeface="Trebuchet MS"/>
              </a:rPr>
              <a:t>Converter,</a:t>
            </a:r>
            <a:r>
              <a:rPr sz="1200" spc="100" dirty="0">
                <a:solidFill>
                  <a:srgbClr val="333333"/>
                </a:solidFill>
                <a:latin typeface="Trebuchet MS"/>
                <a:cs typeface="Trebuchet MS"/>
              </a:rPr>
              <a:t> </a:t>
            </a:r>
            <a:r>
              <a:rPr sz="1200" spc="50" dirty="0">
                <a:solidFill>
                  <a:srgbClr val="333333"/>
                </a:solidFill>
                <a:latin typeface="Trebuchet MS"/>
                <a:cs typeface="Trebuchet MS"/>
              </a:rPr>
              <a:t>and</a:t>
            </a:r>
            <a:r>
              <a:rPr sz="1200" spc="100" dirty="0">
                <a:solidFill>
                  <a:srgbClr val="333333"/>
                </a:solidFill>
                <a:latin typeface="Trebuchet MS"/>
                <a:cs typeface="Trebuchet MS"/>
              </a:rPr>
              <a:t> </a:t>
            </a:r>
            <a:r>
              <a:rPr sz="1200" spc="10" dirty="0">
                <a:solidFill>
                  <a:srgbClr val="333333"/>
                </a:solidFill>
                <a:latin typeface="Trebuchet MS"/>
                <a:cs typeface="Trebuchet MS"/>
              </a:rPr>
              <a:t>Pace</a:t>
            </a:r>
            <a:r>
              <a:rPr sz="1200" spc="100" dirty="0">
                <a:solidFill>
                  <a:srgbClr val="333333"/>
                </a:solidFill>
                <a:latin typeface="Trebuchet MS"/>
                <a:cs typeface="Trebuchet MS"/>
              </a:rPr>
              <a:t> </a:t>
            </a:r>
            <a:r>
              <a:rPr sz="1200" spc="-10" dirty="0">
                <a:solidFill>
                  <a:srgbClr val="333333"/>
                </a:solidFill>
                <a:latin typeface="Trebuchet MS"/>
                <a:cs typeface="Trebuchet MS"/>
              </a:rPr>
              <a:t>Calculator.</a:t>
            </a:r>
            <a:endParaRPr sz="1200">
              <a:latin typeface="Trebuchet MS"/>
              <a:cs typeface="Trebuchet MS"/>
            </a:endParaRPr>
          </a:p>
        </p:txBody>
      </p:sp>
      <p:sp>
        <p:nvSpPr>
          <p:cNvPr id="27" name="object 27"/>
          <p:cNvSpPr txBox="1"/>
          <p:nvPr/>
        </p:nvSpPr>
        <p:spPr>
          <a:xfrm>
            <a:off x="339801" y="1404578"/>
            <a:ext cx="3655695" cy="703580"/>
          </a:xfrm>
          <a:prstGeom prst="rect">
            <a:avLst/>
          </a:prstGeom>
        </p:spPr>
        <p:txBody>
          <a:bodyPr vert="horz" wrap="square" lIns="0" tIns="12700" rIns="0" bIns="0" rtlCol="0">
            <a:spAutoFit/>
          </a:bodyPr>
          <a:lstStyle/>
          <a:p>
            <a:pPr marL="12700">
              <a:lnSpc>
                <a:spcPts val="1370"/>
              </a:lnSpc>
              <a:spcBef>
                <a:spcPts val="100"/>
              </a:spcBef>
            </a:pPr>
            <a:r>
              <a:rPr sz="1200" b="1" spc="-10" dirty="0">
                <a:solidFill>
                  <a:srgbClr val="333333"/>
                </a:solidFill>
                <a:latin typeface="Verdana"/>
                <a:cs typeface="Verdana"/>
              </a:rPr>
              <a:t>Membership</a:t>
            </a:r>
            <a:endParaRPr sz="1200">
              <a:latin typeface="Verdana"/>
              <a:cs typeface="Verdana"/>
            </a:endParaRPr>
          </a:p>
          <a:p>
            <a:pPr marL="12700" marR="5080">
              <a:lnSpc>
                <a:spcPts val="1300"/>
              </a:lnSpc>
              <a:spcBef>
                <a:spcPts val="90"/>
              </a:spcBef>
            </a:pPr>
            <a:r>
              <a:rPr sz="1200" spc="65" dirty="0">
                <a:solidFill>
                  <a:srgbClr val="333333"/>
                </a:solidFill>
                <a:latin typeface="Trebuchet MS"/>
                <a:cs typeface="Trebuchet MS"/>
              </a:rPr>
              <a:t>Access</a:t>
            </a:r>
            <a:r>
              <a:rPr sz="1200" spc="35" dirty="0">
                <a:solidFill>
                  <a:srgbClr val="333333"/>
                </a:solidFill>
                <a:latin typeface="Trebuchet MS"/>
                <a:cs typeface="Trebuchet MS"/>
              </a:rPr>
              <a:t> </a:t>
            </a:r>
            <a:r>
              <a:rPr sz="1200" dirty="0">
                <a:solidFill>
                  <a:srgbClr val="333333"/>
                </a:solidFill>
                <a:latin typeface="Trebuchet MS"/>
                <a:cs typeface="Trebuchet MS"/>
              </a:rPr>
              <a:t>and</a:t>
            </a:r>
            <a:r>
              <a:rPr sz="1200" spc="35" dirty="0">
                <a:solidFill>
                  <a:srgbClr val="333333"/>
                </a:solidFill>
                <a:latin typeface="Trebuchet MS"/>
                <a:cs typeface="Trebuchet MS"/>
              </a:rPr>
              <a:t> </a:t>
            </a:r>
            <a:r>
              <a:rPr sz="1200" spc="-10" dirty="0">
                <a:solidFill>
                  <a:srgbClr val="333333"/>
                </a:solidFill>
                <a:latin typeface="Trebuchet MS"/>
                <a:cs typeface="Trebuchet MS"/>
              </a:rPr>
              <a:t>edit</a:t>
            </a:r>
            <a:r>
              <a:rPr sz="1200" spc="35" dirty="0">
                <a:solidFill>
                  <a:srgbClr val="333333"/>
                </a:solidFill>
                <a:latin typeface="Trebuchet MS"/>
                <a:cs typeface="Trebuchet MS"/>
              </a:rPr>
              <a:t> </a:t>
            </a:r>
            <a:r>
              <a:rPr sz="1200" dirty="0">
                <a:solidFill>
                  <a:srgbClr val="333333"/>
                </a:solidFill>
                <a:latin typeface="Trebuchet MS"/>
                <a:cs typeface="Trebuchet MS"/>
              </a:rPr>
              <a:t>your</a:t>
            </a:r>
            <a:r>
              <a:rPr sz="1200" spc="35" dirty="0">
                <a:solidFill>
                  <a:srgbClr val="333333"/>
                </a:solidFill>
                <a:latin typeface="Trebuchet MS"/>
                <a:cs typeface="Trebuchet MS"/>
              </a:rPr>
              <a:t> </a:t>
            </a:r>
            <a:r>
              <a:rPr sz="1200" dirty="0">
                <a:solidFill>
                  <a:srgbClr val="333333"/>
                </a:solidFill>
                <a:latin typeface="Trebuchet MS"/>
                <a:cs typeface="Trebuchet MS"/>
              </a:rPr>
              <a:t>Account</a:t>
            </a:r>
            <a:r>
              <a:rPr sz="1200" spc="35" dirty="0">
                <a:solidFill>
                  <a:srgbClr val="333333"/>
                </a:solidFill>
                <a:latin typeface="Trebuchet MS"/>
                <a:cs typeface="Trebuchet MS"/>
              </a:rPr>
              <a:t> </a:t>
            </a:r>
            <a:r>
              <a:rPr sz="1200" dirty="0">
                <a:solidFill>
                  <a:srgbClr val="333333"/>
                </a:solidFill>
                <a:latin typeface="Trebuchet MS"/>
                <a:cs typeface="Trebuchet MS"/>
              </a:rPr>
              <a:t>and</a:t>
            </a:r>
            <a:r>
              <a:rPr sz="1200" spc="35" dirty="0">
                <a:solidFill>
                  <a:srgbClr val="333333"/>
                </a:solidFill>
                <a:latin typeface="Trebuchet MS"/>
                <a:cs typeface="Trebuchet MS"/>
              </a:rPr>
              <a:t> </a:t>
            </a:r>
            <a:r>
              <a:rPr sz="1200" spc="65" dirty="0">
                <a:solidFill>
                  <a:srgbClr val="333333"/>
                </a:solidFill>
                <a:latin typeface="Trebuchet MS"/>
                <a:cs typeface="Trebuchet MS"/>
              </a:rPr>
              <a:t>Member</a:t>
            </a:r>
            <a:r>
              <a:rPr sz="1200" spc="35" dirty="0">
                <a:solidFill>
                  <a:srgbClr val="333333"/>
                </a:solidFill>
                <a:latin typeface="Trebuchet MS"/>
                <a:cs typeface="Trebuchet MS"/>
              </a:rPr>
              <a:t> </a:t>
            </a:r>
            <a:r>
              <a:rPr sz="1200" spc="-10" dirty="0">
                <a:solidFill>
                  <a:srgbClr val="333333"/>
                </a:solidFill>
                <a:latin typeface="Trebuchet MS"/>
                <a:cs typeface="Trebuchet MS"/>
              </a:rPr>
              <a:t>profiles, </a:t>
            </a:r>
            <a:r>
              <a:rPr sz="1200" dirty="0">
                <a:solidFill>
                  <a:srgbClr val="333333"/>
                </a:solidFill>
                <a:latin typeface="Trebuchet MS"/>
                <a:cs typeface="Trebuchet MS"/>
              </a:rPr>
              <a:t>view</a:t>
            </a:r>
            <a:r>
              <a:rPr sz="1200" spc="30" dirty="0">
                <a:solidFill>
                  <a:srgbClr val="333333"/>
                </a:solidFill>
                <a:latin typeface="Trebuchet MS"/>
                <a:cs typeface="Trebuchet MS"/>
              </a:rPr>
              <a:t> </a:t>
            </a:r>
            <a:r>
              <a:rPr sz="1200" dirty="0">
                <a:solidFill>
                  <a:srgbClr val="333333"/>
                </a:solidFill>
                <a:latin typeface="Trebuchet MS"/>
                <a:cs typeface="Trebuchet MS"/>
              </a:rPr>
              <a:t>account</a:t>
            </a:r>
            <a:r>
              <a:rPr sz="1200" spc="30" dirty="0">
                <a:solidFill>
                  <a:srgbClr val="333333"/>
                </a:solidFill>
                <a:latin typeface="Trebuchet MS"/>
                <a:cs typeface="Trebuchet MS"/>
              </a:rPr>
              <a:t> </a:t>
            </a:r>
            <a:r>
              <a:rPr sz="1200" spc="-10" dirty="0">
                <a:solidFill>
                  <a:srgbClr val="333333"/>
                </a:solidFill>
                <a:latin typeface="Trebuchet MS"/>
                <a:cs typeface="Trebuchet MS"/>
              </a:rPr>
              <a:t>balance,</a:t>
            </a:r>
            <a:r>
              <a:rPr sz="1200" spc="30" dirty="0">
                <a:solidFill>
                  <a:srgbClr val="333333"/>
                </a:solidFill>
                <a:latin typeface="Trebuchet MS"/>
                <a:cs typeface="Trebuchet MS"/>
              </a:rPr>
              <a:t> </a:t>
            </a:r>
            <a:r>
              <a:rPr sz="1200" dirty="0">
                <a:solidFill>
                  <a:srgbClr val="333333"/>
                </a:solidFill>
                <a:latin typeface="Trebuchet MS"/>
                <a:cs typeface="Trebuchet MS"/>
              </a:rPr>
              <a:t>view</a:t>
            </a:r>
            <a:r>
              <a:rPr sz="1200" spc="35" dirty="0">
                <a:solidFill>
                  <a:srgbClr val="333333"/>
                </a:solidFill>
                <a:latin typeface="Trebuchet MS"/>
                <a:cs typeface="Trebuchet MS"/>
              </a:rPr>
              <a:t> </a:t>
            </a:r>
            <a:r>
              <a:rPr sz="1200" dirty="0">
                <a:solidFill>
                  <a:srgbClr val="333333"/>
                </a:solidFill>
                <a:latin typeface="Trebuchet MS"/>
                <a:cs typeface="Trebuchet MS"/>
              </a:rPr>
              <a:t>best</a:t>
            </a:r>
            <a:r>
              <a:rPr sz="1200" spc="30" dirty="0">
                <a:solidFill>
                  <a:srgbClr val="333333"/>
                </a:solidFill>
                <a:latin typeface="Trebuchet MS"/>
                <a:cs typeface="Trebuchet MS"/>
              </a:rPr>
              <a:t> </a:t>
            </a:r>
            <a:r>
              <a:rPr sz="1200" dirty="0">
                <a:solidFill>
                  <a:srgbClr val="333333"/>
                </a:solidFill>
                <a:latin typeface="Trebuchet MS"/>
                <a:cs typeface="Trebuchet MS"/>
              </a:rPr>
              <a:t>times,</a:t>
            </a:r>
            <a:r>
              <a:rPr sz="1200" spc="30" dirty="0">
                <a:solidFill>
                  <a:srgbClr val="333333"/>
                </a:solidFill>
                <a:latin typeface="Trebuchet MS"/>
                <a:cs typeface="Trebuchet MS"/>
              </a:rPr>
              <a:t> </a:t>
            </a:r>
            <a:r>
              <a:rPr sz="1200" spc="-25" dirty="0">
                <a:solidFill>
                  <a:srgbClr val="333333"/>
                </a:solidFill>
                <a:latin typeface="Trebuchet MS"/>
                <a:cs typeface="Trebuchet MS"/>
              </a:rPr>
              <a:t>and</a:t>
            </a:r>
            <a:r>
              <a:rPr sz="1200" spc="500" dirty="0">
                <a:solidFill>
                  <a:srgbClr val="333333"/>
                </a:solidFill>
                <a:latin typeface="Trebuchet MS"/>
                <a:cs typeface="Trebuchet MS"/>
              </a:rPr>
              <a:t> </a:t>
            </a:r>
            <a:r>
              <a:rPr sz="1200" dirty="0">
                <a:solidFill>
                  <a:srgbClr val="333333"/>
                </a:solidFill>
                <a:latin typeface="Trebuchet MS"/>
                <a:cs typeface="Trebuchet MS"/>
              </a:rPr>
              <a:t>compare</a:t>
            </a:r>
            <a:r>
              <a:rPr sz="1200" spc="25" dirty="0">
                <a:solidFill>
                  <a:srgbClr val="333333"/>
                </a:solidFill>
                <a:latin typeface="Trebuchet MS"/>
                <a:cs typeface="Trebuchet MS"/>
              </a:rPr>
              <a:t> </a:t>
            </a:r>
            <a:r>
              <a:rPr sz="1200" spc="55" dirty="0">
                <a:solidFill>
                  <a:srgbClr val="333333"/>
                </a:solidFill>
                <a:latin typeface="Trebuchet MS"/>
                <a:cs typeface="Trebuchet MS"/>
              </a:rPr>
              <a:t>swimmers</a:t>
            </a:r>
            <a:r>
              <a:rPr sz="1200" spc="25" dirty="0">
                <a:solidFill>
                  <a:srgbClr val="333333"/>
                </a:solidFill>
                <a:latin typeface="Trebuchet MS"/>
                <a:cs typeface="Trebuchet MS"/>
              </a:rPr>
              <a:t> </a:t>
            </a:r>
            <a:r>
              <a:rPr sz="1200" dirty="0">
                <a:solidFill>
                  <a:srgbClr val="333333"/>
                </a:solidFill>
                <a:latin typeface="Trebuchet MS"/>
                <a:cs typeface="Trebuchet MS"/>
              </a:rPr>
              <a:t>against</a:t>
            </a:r>
            <a:r>
              <a:rPr sz="1200" spc="25" dirty="0">
                <a:solidFill>
                  <a:srgbClr val="333333"/>
                </a:solidFill>
                <a:latin typeface="Trebuchet MS"/>
                <a:cs typeface="Trebuchet MS"/>
              </a:rPr>
              <a:t> </a:t>
            </a:r>
            <a:r>
              <a:rPr sz="1200" dirty="0">
                <a:solidFill>
                  <a:srgbClr val="333333"/>
                </a:solidFill>
                <a:latin typeface="Trebuchet MS"/>
                <a:cs typeface="Trebuchet MS"/>
              </a:rPr>
              <a:t>time</a:t>
            </a:r>
            <a:r>
              <a:rPr sz="1200" spc="30" dirty="0">
                <a:solidFill>
                  <a:srgbClr val="333333"/>
                </a:solidFill>
                <a:latin typeface="Trebuchet MS"/>
                <a:cs typeface="Trebuchet MS"/>
              </a:rPr>
              <a:t> </a:t>
            </a:r>
            <a:r>
              <a:rPr sz="1200" spc="-10" dirty="0">
                <a:solidFill>
                  <a:srgbClr val="333333"/>
                </a:solidFill>
                <a:latin typeface="Trebuchet MS"/>
                <a:cs typeface="Trebuchet MS"/>
              </a:rPr>
              <a:t>standards.</a:t>
            </a:r>
            <a:endParaRPr sz="1200">
              <a:latin typeface="Trebuchet MS"/>
              <a:cs typeface="Trebuchet MS"/>
            </a:endParaRPr>
          </a:p>
        </p:txBody>
      </p:sp>
      <p:pic>
        <p:nvPicPr>
          <p:cNvPr id="28" name="object 28"/>
          <p:cNvPicPr/>
          <p:nvPr/>
        </p:nvPicPr>
        <p:blipFill>
          <a:blip r:embed="rId7" cstate="print"/>
          <a:stretch>
            <a:fillRect/>
          </a:stretch>
        </p:blipFill>
        <p:spPr>
          <a:xfrm>
            <a:off x="6455669" y="2318010"/>
            <a:ext cx="3368395" cy="1094549"/>
          </a:xfrm>
          <a:prstGeom prst="rect">
            <a:avLst/>
          </a:prstGeom>
        </p:spPr>
      </p:pic>
      <p:sp>
        <p:nvSpPr>
          <p:cNvPr id="29" name="object 29"/>
          <p:cNvSpPr txBox="1"/>
          <p:nvPr/>
        </p:nvSpPr>
        <p:spPr>
          <a:xfrm>
            <a:off x="8494628" y="2578676"/>
            <a:ext cx="1136015" cy="787400"/>
          </a:xfrm>
          <a:prstGeom prst="rect">
            <a:avLst/>
          </a:prstGeom>
        </p:spPr>
        <p:txBody>
          <a:bodyPr vert="horz" wrap="square" lIns="0" tIns="12700" rIns="0" bIns="0" rtlCol="0">
            <a:spAutoFit/>
          </a:bodyPr>
          <a:lstStyle/>
          <a:p>
            <a:pPr marL="12700" marR="215900">
              <a:lnSpc>
                <a:spcPct val="100000"/>
              </a:lnSpc>
              <a:spcBef>
                <a:spcPts val="100"/>
              </a:spcBef>
            </a:pPr>
            <a:r>
              <a:rPr sz="1000" dirty="0">
                <a:solidFill>
                  <a:srgbClr val="AC182D"/>
                </a:solidFill>
                <a:latin typeface="Lucida Sans"/>
                <a:cs typeface="Lucida Sans"/>
              </a:rPr>
              <a:t>Long</a:t>
            </a:r>
            <a:r>
              <a:rPr sz="1000" spc="-15" dirty="0">
                <a:solidFill>
                  <a:srgbClr val="AC182D"/>
                </a:solidFill>
                <a:latin typeface="Lucida Sans"/>
                <a:cs typeface="Lucida Sans"/>
              </a:rPr>
              <a:t> </a:t>
            </a:r>
            <a:r>
              <a:rPr sz="1000" spc="65" dirty="0">
                <a:solidFill>
                  <a:srgbClr val="AC182D"/>
                </a:solidFill>
                <a:latin typeface="Lucida Sans"/>
                <a:cs typeface="Lucida Sans"/>
              </a:rPr>
              <a:t>press</a:t>
            </a:r>
            <a:r>
              <a:rPr sz="1000" spc="-10" dirty="0">
                <a:solidFill>
                  <a:srgbClr val="AC182D"/>
                </a:solidFill>
                <a:latin typeface="Lucida Sans"/>
                <a:cs typeface="Lucida Sans"/>
              </a:rPr>
              <a:t> </a:t>
            </a:r>
            <a:r>
              <a:rPr sz="1000" spc="-25" dirty="0">
                <a:solidFill>
                  <a:srgbClr val="AC182D"/>
                </a:solidFill>
                <a:latin typeface="Lucida Sans"/>
                <a:cs typeface="Lucida Sans"/>
              </a:rPr>
              <a:t>to </a:t>
            </a:r>
            <a:r>
              <a:rPr sz="1000" spc="90" dirty="0">
                <a:solidFill>
                  <a:srgbClr val="AC182D"/>
                </a:solidFill>
                <a:latin typeface="Lucida Sans"/>
                <a:cs typeface="Lucida Sans"/>
              </a:rPr>
              <a:t>rearrange</a:t>
            </a:r>
            <a:endParaRPr sz="1000" dirty="0">
              <a:latin typeface="Lucida Sans"/>
              <a:cs typeface="Lucida Sans"/>
            </a:endParaRPr>
          </a:p>
          <a:p>
            <a:pPr marL="12700" marR="50800">
              <a:lnSpc>
                <a:spcPct val="100000"/>
              </a:lnSpc>
            </a:pPr>
            <a:r>
              <a:rPr sz="1000" dirty="0">
                <a:solidFill>
                  <a:srgbClr val="AC182D"/>
                </a:solidFill>
                <a:latin typeface="Lucida Sans"/>
                <a:cs typeface="Lucida Sans"/>
              </a:rPr>
              <a:t>Menu</a:t>
            </a:r>
            <a:r>
              <a:rPr sz="1000" spc="5" dirty="0">
                <a:solidFill>
                  <a:srgbClr val="AC182D"/>
                </a:solidFill>
                <a:latin typeface="Lucida Sans"/>
                <a:cs typeface="Lucida Sans"/>
              </a:rPr>
              <a:t> </a:t>
            </a:r>
            <a:r>
              <a:rPr sz="1000" spc="50" dirty="0">
                <a:solidFill>
                  <a:srgbClr val="AC182D"/>
                </a:solidFill>
                <a:latin typeface="Lucida Sans"/>
                <a:cs typeface="Lucida Sans"/>
              </a:rPr>
              <a:t>Items.</a:t>
            </a:r>
            <a:r>
              <a:rPr sz="1000" spc="5" dirty="0">
                <a:solidFill>
                  <a:srgbClr val="AC182D"/>
                </a:solidFill>
                <a:latin typeface="Lucida Sans"/>
                <a:cs typeface="Lucida Sans"/>
              </a:rPr>
              <a:t> </a:t>
            </a:r>
            <a:r>
              <a:rPr sz="1000" spc="-25" dirty="0">
                <a:solidFill>
                  <a:srgbClr val="AC182D"/>
                </a:solidFill>
                <a:latin typeface="Lucida Sans"/>
                <a:cs typeface="Lucida Sans"/>
              </a:rPr>
              <a:t>top </a:t>
            </a:r>
            <a:r>
              <a:rPr sz="1000" spc="65" dirty="0">
                <a:solidFill>
                  <a:srgbClr val="AC182D"/>
                </a:solidFill>
                <a:latin typeface="Lucida Sans"/>
                <a:cs typeface="Lucida Sans"/>
              </a:rPr>
              <a:t>screen</a:t>
            </a:r>
            <a:r>
              <a:rPr sz="1000" spc="5" dirty="0">
                <a:solidFill>
                  <a:srgbClr val="AC182D"/>
                </a:solidFill>
                <a:latin typeface="Lucida Sans"/>
                <a:cs typeface="Lucida Sans"/>
              </a:rPr>
              <a:t> </a:t>
            </a:r>
            <a:r>
              <a:rPr sz="1000" spc="-10" dirty="0">
                <a:solidFill>
                  <a:srgbClr val="AC182D"/>
                </a:solidFill>
                <a:latin typeface="Lucida Sans"/>
                <a:cs typeface="Lucida Sans"/>
              </a:rPr>
              <a:t>shows</a:t>
            </a:r>
            <a:endParaRPr sz="1000" dirty="0">
              <a:latin typeface="Lucida Sans"/>
              <a:cs typeface="Lucida Sans"/>
            </a:endParaRPr>
          </a:p>
          <a:p>
            <a:pPr marL="12700">
              <a:lnSpc>
                <a:spcPct val="100000"/>
              </a:lnSpc>
            </a:pPr>
            <a:r>
              <a:rPr sz="1000" spc="150" dirty="0">
                <a:solidFill>
                  <a:srgbClr val="AC182D"/>
                </a:solidFill>
                <a:latin typeface="Lucida Sans"/>
                <a:cs typeface="Lucida Sans"/>
              </a:rPr>
              <a:t>first</a:t>
            </a:r>
            <a:r>
              <a:rPr sz="1000" spc="-20" dirty="0">
                <a:solidFill>
                  <a:srgbClr val="AC182D"/>
                </a:solidFill>
                <a:latin typeface="Lucida Sans"/>
                <a:cs typeface="Lucida Sans"/>
              </a:rPr>
              <a:t> upon</a:t>
            </a:r>
            <a:r>
              <a:rPr sz="1000" spc="-15" dirty="0">
                <a:solidFill>
                  <a:srgbClr val="AC182D"/>
                </a:solidFill>
                <a:latin typeface="Lucida Sans"/>
                <a:cs typeface="Lucida Sans"/>
              </a:rPr>
              <a:t> </a:t>
            </a:r>
            <a:r>
              <a:rPr sz="1000" spc="-10" dirty="0">
                <a:solidFill>
                  <a:srgbClr val="AC182D"/>
                </a:solidFill>
                <a:latin typeface="Lucida Sans"/>
                <a:cs typeface="Lucida Sans"/>
              </a:rPr>
              <a:t>login.</a:t>
            </a:r>
            <a:endParaRPr sz="1000" dirty="0">
              <a:latin typeface="Lucida Sans"/>
              <a:cs typeface="Lucida Sans"/>
            </a:endParaRPr>
          </a:p>
        </p:txBody>
      </p:sp>
      <p:pic>
        <p:nvPicPr>
          <p:cNvPr id="30" name="object 30"/>
          <p:cNvPicPr/>
          <p:nvPr/>
        </p:nvPicPr>
        <p:blipFill>
          <a:blip r:embed="rId6" cstate="print"/>
          <a:stretch>
            <a:fillRect/>
          </a:stretch>
        </p:blipFill>
        <p:spPr>
          <a:xfrm>
            <a:off x="8091784" y="2621652"/>
            <a:ext cx="320675" cy="482600"/>
          </a:xfrm>
          <a:prstGeom prst="rect">
            <a:avLst/>
          </a:prstGeom>
        </p:spPr>
      </p:pic>
      <p:sp>
        <p:nvSpPr>
          <p:cNvPr id="31" name="object 31"/>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8"/>
              </a:rPr>
              <a:t>www.teamunify.com</a:t>
            </a:r>
            <a:endParaRPr sz="1100">
              <a:latin typeface="Trebuchet MS"/>
              <a:cs typeface="Trebuchet MS"/>
            </a:endParaRPr>
          </a:p>
        </p:txBody>
      </p:sp>
      <p:sp>
        <p:nvSpPr>
          <p:cNvPr id="32" name="object 32"/>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33" name="object 33"/>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9"/>
              </a:rPr>
              <a:t>support@teamunify.com</a:t>
            </a:r>
            <a:endParaRPr sz="1100">
              <a:latin typeface="Trebuchet MS"/>
              <a:cs typeface="Trebuchet MS"/>
            </a:endParaRPr>
          </a:p>
        </p:txBody>
      </p:sp>
      <p:sp>
        <p:nvSpPr>
          <p:cNvPr id="34" name="object 34"/>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Verdana"/>
                <a:cs typeface="Verdana"/>
              </a:rPr>
              <a:t>4</a:t>
            </a:r>
            <a:endParaRPr sz="120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7651014" y="193846"/>
            <a:ext cx="1683385" cy="330200"/>
          </a:xfrm>
          <a:prstGeom prst="rect">
            <a:avLst/>
          </a:prstGeom>
        </p:spPr>
        <p:txBody>
          <a:bodyPr vert="horz" wrap="square" lIns="0" tIns="12700" rIns="0" bIns="0" rtlCol="0">
            <a:spAutoFit/>
          </a:bodyPr>
          <a:lstStyle/>
          <a:p>
            <a:pPr marL="12700">
              <a:lnSpc>
                <a:spcPct val="100000"/>
              </a:lnSpc>
              <a:spcBef>
                <a:spcPts val="100"/>
              </a:spcBef>
            </a:pPr>
            <a:r>
              <a:rPr sz="2000" b="1" i="1" spc="60" dirty="0">
                <a:solidFill>
                  <a:srgbClr val="FFFFFF"/>
                </a:solidFill>
                <a:latin typeface="Verdana"/>
                <a:cs typeface="Verdana"/>
              </a:rPr>
              <a:t>My</a:t>
            </a:r>
            <a:r>
              <a:rPr sz="2000" b="1" i="1" dirty="0">
                <a:solidFill>
                  <a:srgbClr val="FFFFFF"/>
                </a:solidFill>
                <a:latin typeface="Verdana"/>
                <a:cs typeface="Verdana"/>
              </a:rPr>
              <a:t> </a:t>
            </a:r>
            <a:r>
              <a:rPr sz="2000" b="1" i="1" spc="-10" dirty="0">
                <a:solidFill>
                  <a:srgbClr val="FFFFFF"/>
                </a:solidFill>
                <a:latin typeface="Verdana"/>
                <a:cs typeface="Verdana"/>
              </a:rPr>
              <a:t>Account</a:t>
            </a:r>
            <a:endParaRPr sz="2000">
              <a:latin typeface="Verdana"/>
              <a:cs typeface="Verdana"/>
            </a:endParaRPr>
          </a:p>
        </p:txBody>
      </p:sp>
      <p:sp>
        <p:nvSpPr>
          <p:cNvPr id="7" name="object 7"/>
          <p:cNvSpPr txBox="1"/>
          <p:nvPr/>
        </p:nvSpPr>
        <p:spPr>
          <a:xfrm>
            <a:off x="209933" y="899819"/>
            <a:ext cx="6091555"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333333"/>
                </a:solidFill>
                <a:latin typeface="Trebuchet MS"/>
                <a:cs typeface="Trebuchet MS"/>
              </a:rPr>
              <a:t>Update</a:t>
            </a:r>
            <a:r>
              <a:rPr sz="1200" spc="114" dirty="0">
                <a:solidFill>
                  <a:srgbClr val="333333"/>
                </a:solidFill>
                <a:latin typeface="Trebuchet MS"/>
                <a:cs typeface="Trebuchet MS"/>
              </a:rPr>
              <a:t> </a:t>
            </a:r>
            <a:r>
              <a:rPr sz="1200" dirty="0">
                <a:solidFill>
                  <a:srgbClr val="333333"/>
                </a:solidFill>
                <a:latin typeface="Trebuchet MS"/>
                <a:cs typeface="Trebuchet MS"/>
              </a:rPr>
              <a:t>your</a:t>
            </a:r>
            <a:r>
              <a:rPr sz="1200" spc="120" dirty="0">
                <a:solidFill>
                  <a:srgbClr val="333333"/>
                </a:solidFill>
                <a:latin typeface="Trebuchet MS"/>
                <a:cs typeface="Trebuchet MS"/>
              </a:rPr>
              <a:t> </a:t>
            </a:r>
            <a:r>
              <a:rPr sz="1200" dirty="0">
                <a:solidFill>
                  <a:srgbClr val="333333"/>
                </a:solidFill>
                <a:latin typeface="Trebuchet MS"/>
                <a:cs typeface="Trebuchet MS"/>
              </a:rPr>
              <a:t>account</a:t>
            </a:r>
            <a:r>
              <a:rPr sz="1200" spc="120" dirty="0">
                <a:solidFill>
                  <a:srgbClr val="333333"/>
                </a:solidFill>
                <a:latin typeface="Trebuchet MS"/>
                <a:cs typeface="Trebuchet MS"/>
              </a:rPr>
              <a:t> </a:t>
            </a:r>
            <a:r>
              <a:rPr sz="1200" dirty="0">
                <a:solidFill>
                  <a:srgbClr val="333333"/>
                </a:solidFill>
                <a:latin typeface="Trebuchet MS"/>
                <a:cs typeface="Trebuchet MS"/>
              </a:rPr>
              <a:t>info,</a:t>
            </a:r>
            <a:r>
              <a:rPr sz="1200" spc="120" dirty="0">
                <a:solidFill>
                  <a:srgbClr val="333333"/>
                </a:solidFill>
                <a:latin typeface="Trebuchet MS"/>
                <a:cs typeface="Trebuchet MS"/>
              </a:rPr>
              <a:t> </a:t>
            </a:r>
            <a:r>
              <a:rPr sz="1200" spc="65" dirty="0">
                <a:solidFill>
                  <a:srgbClr val="333333"/>
                </a:solidFill>
                <a:latin typeface="Trebuchet MS"/>
                <a:cs typeface="Trebuchet MS"/>
              </a:rPr>
              <a:t>manage</a:t>
            </a:r>
            <a:r>
              <a:rPr sz="1200" spc="120" dirty="0">
                <a:solidFill>
                  <a:srgbClr val="333333"/>
                </a:solidFill>
                <a:latin typeface="Trebuchet MS"/>
                <a:cs typeface="Trebuchet MS"/>
              </a:rPr>
              <a:t> </a:t>
            </a:r>
            <a:r>
              <a:rPr sz="1200" dirty="0">
                <a:solidFill>
                  <a:srgbClr val="333333"/>
                </a:solidFill>
                <a:latin typeface="Trebuchet MS"/>
                <a:cs typeface="Trebuchet MS"/>
              </a:rPr>
              <a:t>your</a:t>
            </a:r>
            <a:r>
              <a:rPr sz="1200" spc="120" dirty="0">
                <a:solidFill>
                  <a:srgbClr val="333333"/>
                </a:solidFill>
                <a:latin typeface="Trebuchet MS"/>
                <a:cs typeface="Trebuchet MS"/>
              </a:rPr>
              <a:t> </a:t>
            </a:r>
            <a:r>
              <a:rPr sz="1200" spc="80" dirty="0">
                <a:solidFill>
                  <a:srgbClr val="333333"/>
                </a:solidFill>
                <a:latin typeface="Trebuchet MS"/>
                <a:cs typeface="Trebuchet MS"/>
              </a:rPr>
              <a:t>swimmers</a:t>
            </a:r>
            <a:r>
              <a:rPr sz="1200" spc="120" dirty="0">
                <a:solidFill>
                  <a:srgbClr val="333333"/>
                </a:solidFill>
                <a:latin typeface="Trebuchet MS"/>
                <a:cs typeface="Trebuchet MS"/>
              </a:rPr>
              <a:t> </a:t>
            </a:r>
            <a:r>
              <a:rPr sz="1200" spc="55" dirty="0">
                <a:solidFill>
                  <a:srgbClr val="333333"/>
                </a:solidFill>
                <a:latin typeface="Trebuchet MS"/>
                <a:cs typeface="Trebuchet MS"/>
              </a:rPr>
              <a:t>and</a:t>
            </a:r>
            <a:r>
              <a:rPr sz="1200" spc="120" dirty="0">
                <a:solidFill>
                  <a:srgbClr val="333333"/>
                </a:solidFill>
                <a:latin typeface="Trebuchet MS"/>
                <a:cs typeface="Trebuchet MS"/>
              </a:rPr>
              <a:t> </a:t>
            </a:r>
            <a:r>
              <a:rPr sz="1200" spc="50" dirty="0">
                <a:solidFill>
                  <a:srgbClr val="333333"/>
                </a:solidFill>
                <a:latin typeface="Trebuchet MS"/>
                <a:cs typeface="Trebuchet MS"/>
              </a:rPr>
              <a:t>view</a:t>
            </a:r>
            <a:r>
              <a:rPr sz="1200" spc="120" dirty="0">
                <a:solidFill>
                  <a:srgbClr val="333333"/>
                </a:solidFill>
                <a:latin typeface="Trebuchet MS"/>
                <a:cs typeface="Trebuchet MS"/>
              </a:rPr>
              <a:t> </a:t>
            </a:r>
            <a:r>
              <a:rPr sz="1200" dirty="0">
                <a:solidFill>
                  <a:srgbClr val="333333"/>
                </a:solidFill>
                <a:latin typeface="Trebuchet MS"/>
                <a:cs typeface="Trebuchet MS"/>
              </a:rPr>
              <a:t>your</a:t>
            </a:r>
            <a:r>
              <a:rPr sz="1200" spc="120" dirty="0">
                <a:solidFill>
                  <a:srgbClr val="333333"/>
                </a:solidFill>
                <a:latin typeface="Trebuchet MS"/>
                <a:cs typeface="Trebuchet MS"/>
              </a:rPr>
              <a:t> </a:t>
            </a:r>
            <a:r>
              <a:rPr sz="1200" dirty="0">
                <a:solidFill>
                  <a:srgbClr val="333333"/>
                </a:solidFill>
                <a:latin typeface="Trebuchet MS"/>
                <a:cs typeface="Trebuchet MS"/>
              </a:rPr>
              <a:t>account</a:t>
            </a:r>
            <a:r>
              <a:rPr sz="1200" spc="120" dirty="0">
                <a:solidFill>
                  <a:srgbClr val="333333"/>
                </a:solidFill>
                <a:latin typeface="Trebuchet MS"/>
                <a:cs typeface="Trebuchet MS"/>
              </a:rPr>
              <a:t> </a:t>
            </a:r>
            <a:r>
              <a:rPr sz="1200" spc="-10" dirty="0">
                <a:solidFill>
                  <a:srgbClr val="333333"/>
                </a:solidFill>
                <a:latin typeface="Trebuchet MS"/>
                <a:cs typeface="Trebuchet MS"/>
              </a:rPr>
              <a:t>balance.</a:t>
            </a:r>
            <a:endParaRPr sz="1200">
              <a:latin typeface="Trebuchet MS"/>
              <a:cs typeface="Trebuchet MS"/>
            </a:endParaRPr>
          </a:p>
        </p:txBody>
      </p:sp>
      <p:grpSp>
        <p:nvGrpSpPr>
          <p:cNvPr id="8" name="object 8"/>
          <p:cNvGrpSpPr/>
          <p:nvPr/>
        </p:nvGrpSpPr>
        <p:grpSpPr>
          <a:xfrm>
            <a:off x="363171" y="1247600"/>
            <a:ext cx="9265285" cy="5648325"/>
            <a:chOff x="363171" y="1247600"/>
            <a:chExt cx="9265285" cy="5648325"/>
          </a:xfrm>
        </p:grpSpPr>
        <p:pic>
          <p:nvPicPr>
            <p:cNvPr id="9" name="object 9"/>
            <p:cNvPicPr/>
            <p:nvPr/>
          </p:nvPicPr>
          <p:blipFill>
            <a:blip r:embed="rId3" cstate="print"/>
            <a:stretch>
              <a:fillRect/>
            </a:stretch>
          </p:blipFill>
          <p:spPr>
            <a:xfrm>
              <a:off x="7026738" y="1247600"/>
              <a:ext cx="2601263" cy="5391382"/>
            </a:xfrm>
            <a:prstGeom prst="rect">
              <a:avLst/>
            </a:prstGeom>
          </p:spPr>
        </p:pic>
        <p:pic>
          <p:nvPicPr>
            <p:cNvPr id="10" name="object 10"/>
            <p:cNvPicPr/>
            <p:nvPr/>
          </p:nvPicPr>
          <p:blipFill>
            <a:blip r:embed="rId4" cstate="print"/>
            <a:stretch>
              <a:fillRect/>
            </a:stretch>
          </p:blipFill>
          <p:spPr>
            <a:xfrm>
              <a:off x="365557" y="2160639"/>
              <a:ext cx="3189065" cy="4112204"/>
            </a:xfrm>
            <a:prstGeom prst="rect">
              <a:avLst/>
            </a:prstGeom>
          </p:spPr>
        </p:pic>
        <p:sp>
          <p:nvSpPr>
            <p:cNvPr id="11" name="object 11"/>
            <p:cNvSpPr/>
            <p:nvPr/>
          </p:nvSpPr>
          <p:spPr>
            <a:xfrm>
              <a:off x="2443991" y="1587754"/>
              <a:ext cx="2146935" cy="1950720"/>
            </a:xfrm>
            <a:custGeom>
              <a:avLst/>
              <a:gdLst/>
              <a:ahLst/>
              <a:cxnLst/>
              <a:rect l="l" t="t" r="r" b="b"/>
              <a:pathLst>
                <a:path w="2146935" h="1950720">
                  <a:moveTo>
                    <a:pt x="2002840" y="0"/>
                  </a:moveTo>
                  <a:lnTo>
                    <a:pt x="143764" y="0"/>
                  </a:lnTo>
                  <a:lnTo>
                    <a:pt x="60650" y="2246"/>
                  </a:lnTo>
                  <a:lnTo>
                    <a:pt x="17970" y="17972"/>
                  </a:lnTo>
                  <a:lnTo>
                    <a:pt x="2246" y="60655"/>
                  </a:lnTo>
                  <a:lnTo>
                    <a:pt x="0" y="143776"/>
                  </a:lnTo>
                  <a:lnTo>
                    <a:pt x="0" y="280936"/>
                  </a:lnTo>
                  <a:lnTo>
                    <a:pt x="2246" y="364057"/>
                  </a:lnTo>
                  <a:lnTo>
                    <a:pt x="17970" y="406741"/>
                  </a:lnTo>
                  <a:lnTo>
                    <a:pt x="60650" y="422466"/>
                  </a:lnTo>
                  <a:lnTo>
                    <a:pt x="143764" y="424713"/>
                  </a:lnTo>
                  <a:lnTo>
                    <a:pt x="967371" y="424713"/>
                  </a:lnTo>
                  <a:lnTo>
                    <a:pt x="22860" y="1950466"/>
                  </a:lnTo>
                  <a:lnTo>
                    <a:pt x="1297952" y="424713"/>
                  </a:lnTo>
                  <a:lnTo>
                    <a:pt x="2002840" y="424713"/>
                  </a:lnTo>
                  <a:lnTo>
                    <a:pt x="2085961" y="422466"/>
                  </a:lnTo>
                  <a:lnTo>
                    <a:pt x="2128645" y="406741"/>
                  </a:lnTo>
                  <a:lnTo>
                    <a:pt x="2144370" y="364057"/>
                  </a:lnTo>
                  <a:lnTo>
                    <a:pt x="2146617" y="280936"/>
                  </a:lnTo>
                  <a:lnTo>
                    <a:pt x="2146617" y="143776"/>
                  </a:lnTo>
                  <a:lnTo>
                    <a:pt x="2144370" y="60655"/>
                  </a:lnTo>
                  <a:lnTo>
                    <a:pt x="2128645" y="17972"/>
                  </a:lnTo>
                  <a:lnTo>
                    <a:pt x="2085961" y="2246"/>
                  </a:lnTo>
                  <a:lnTo>
                    <a:pt x="2002840" y="0"/>
                  </a:lnTo>
                  <a:close/>
                </a:path>
              </a:pathLst>
            </a:custGeom>
            <a:solidFill>
              <a:srgbClr val="989899">
                <a:alpha val="79998"/>
              </a:srgbClr>
            </a:solidFill>
          </p:spPr>
          <p:txBody>
            <a:bodyPr wrap="square" lIns="0" tIns="0" rIns="0" bIns="0" rtlCol="0"/>
            <a:lstStyle/>
            <a:p>
              <a:endParaRPr/>
            </a:p>
          </p:txBody>
        </p:sp>
        <p:sp>
          <p:nvSpPr>
            <p:cNvPr id="12" name="object 12"/>
            <p:cNvSpPr/>
            <p:nvPr/>
          </p:nvSpPr>
          <p:spPr>
            <a:xfrm>
              <a:off x="2443991" y="1587754"/>
              <a:ext cx="2146935" cy="1950720"/>
            </a:xfrm>
            <a:custGeom>
              <a:avLst/>
              <a:gdLst/>
              <a:ahLst/>
              <a:cxnLst/>
              <a:rect l="l" t="t" r="r" b="b"/>
              <a:pathLst>
                <a:path w="2146935" h="1950720">
                  <a:moveTo>
                    <a:pt x="2002840" y="0"/>
                  </a:moveTo>
                  <a:lnTo>
                    <a:pt x="2085961" y="2246"/>
                  </a:lnTo>
                  <a:lnTo>
                    <a:pt x="2128645" y="17972"/>
                  </a:lnTo>
                  <a:lnTo>
                    <a:pt x="2144370" y="60655"/>
                  </a:lnTo>
                  <a:lnTo>
                    <a:pt x="2146617" y="143776"/>
                  </a:lnTo>
                  <a:lnTo>
                    <a:pt x="2146617" y="280936"/>
                  </a:lnTo>
                  <a:lnTo>
                    <a:pt x="2144370" y="364057"/>
                  </a:lnTo>
                  <a:lnTo>
                    <a:pt x="2128645" y="406741"/>
                  </a:lnTo>
                  <a:lnTo>
                    <a:pt x="2085961" y="422466"/>
                  </a:lnTo>
                  <a:lnTo>
                    <a:pt x="2002840" y="424713"/>
                  </a:lnTo>
                  <a:lnTo>
                    <a:pt x="1297952" y="424713"/>
                  </a:lnTo>
                  <a:lnTo>
                    <a:pt x="22860" y="1950466"/>
                  </a:lnTo>
                  <a:lnTo>
                    <a:pt x="967371" y="424713"/>
                  </a:lnTo>
                  <a:lnTo>
                    <a:pt x="143764" y="424713"/>
                  </a:lnTo>
                  <a:lnTo>
                    <a:pt x="60650" y="422466"/>
                  </a:lnTo>
                  <a:lnTo>
                    <a:pt x="17970" y="406741"/>
                  </a:lnTo>
                  <a:lnTo>
                    <a:pt x="2246" y="364057"/>
                  </a:lnTo>
                  <a:lnTo>
                    <a:pt x="0" y="280936"/>
                  </a:lnTo>
                  <a:lnTo>
                    <a:pt x="0" y="143776"/>
                  </a:lnTo>
                  <a:lnTo>
                    <a:pt x="2246" y="60655"/>
                  </a:lnTo>
                  <a:lnTo>
                    <a:pt x="17970" y="17972"/>
                  </a:lnTo>
                  <a:lnTo>
                    <a:pt x="60650" y="2246"/>
                  </a:lnTo>
                  <a:lnTo>
                    <a:pt x="143764" y="0"/>
                  </a:lnTo>
                  <a:lnTo>
                    <a:pt x="2002840" y="0"/>
                  </a:lnTo>
                  <a:close/>
                </a:path>
              </a:pathLst>
            </a:custGeom>
            <a:ln w="12700">
              <a:solidFill>
                <a:srgbClr val="FFFFFF"/>
              </a:solidFill>
            </a:ln>
          </p:spPr>
          <p:txBody>
            <a:bodyPr wrap="square" lIns="0" tIns="0" rIns="0" bIns="0" rtlCol="0"/>
            <a:lstStyle/>
            <a:p>
              <a:endParaRPr/>
            </a:p>
          </p:txBody>
        </p:sp>
        <p:sp>
          <p:nvSpPr>
            <p:cNvPr id="13" name="object 13"/>
            <p:cNvSpPr/>
            <p:nvPr/>
          </p:nvSpPr>
          <p:spPr>
            <a:xfrm>
              <a:off x="4353810" y="2812801"/>
              <a:ext cx="2962910" cy="1066165"/>
            </a:xfrm>
            <a:custGeom>
              <a:avLst/>
              <a:gdLst/>
              <a:ahLst/>
              <a:cxnLst/>
              <a:rect l="l" t="t" r="r" b="b"/>
              <a:pathLst>
                <a:path w="2962909" h="1066164">
                  <a:moveTo>
                    <a:pt x="2962910" y="0"/>
                  </a:moveTo>
                  <a:lnTo>
                    <a:pt x="2121166" y="670509"/>
                  </a:lnTo>
                  <a:lnTo>
                    <a:pt x="2118920" y="587388"/>
                  </a:lnTo>
                  <a:lnTo>
                    <a:pt x="2103194" y="544704"/>
                  </a:lnTo>
                  <a:lnTo>
                    <a:pt x="2060510" y="528979"/>
                  </a:lnTo>
                  <a:lnTo>
                    <a:pt x="1977390" y="526732"/>
                  </a:lnTo>
                  <a:lnTo>
                    <a:pt x="143776" y="526732"/>
                  </a:lnTo>
                  <a:lnTo>
                    <a:pt x="60655" y="528979"/>
                  </a:lnTo>
                  <a:lnTo>
                    <a:pt x="17972" y="544704"/>
                  </a:lnTo>
                  <a:lnTo>
                    <a:pt x="2246" y="587388"/>
                  </a:lnTo>
                  <a:lnTo>
                    <a:pt x="0" y="670509"/>
                  </a:lnTo>
                  <a:lnTo>
                    <a:pt x="0" y="921969"/>
                  </a:lnTo>
                  <a:lnTo>
                    <a:pt x="2246" y="1005082"/>
                  </a:lnTo>
                  <a:lnTo>
                    <a:pt x="17972" y="1047762"/>
                  </a:lnTo>
                  <a:lnTo>
                    <a:pt x="60655" y="1063486"/>
                  </a:lnTo>
                  <a:lnTo>
                    <a:pt x="143776" y="1065733"/>
                  </a:lnTo>
                  <a:lnTo>
                    <a:pt x="1977390" y="1065733"/>
                  </a:lnTo>
                  <a:lnTo>
                    <a:pt x="2060510" y="1063486"/>
                  </a:lnTo>
                  <a:lnTo>
                    <a:pt x="2103194" y="1047762"/>
                  </a:lnTo>
                  <a:lnTo>
                    <a:pt x="2118920" y="1005082"/>
                  </a:lnTo>
                  <a:lnTo>
                    <a:pt x="2121166" y="921969"/>
                  </a:lnTo>
                  <a:lnTo>
                    <a:pt x="2962910" y="0"/>
                  </a:lnTo>
                  <a:close/>
                </a:path>
              </a:pathLst>
            </a:custGeom>
            <a:solidFill>
              <a:srgbClr val="989899">
                <a:alpha val="79998"/>
              </a:srgbClr>
            </a:solidFill>
          </p:spPr>
          <p:txBody>
            <a:bodyPr wrap="square" lIns="0" tIns="0" rIns="0" bIns="0" rtlCol="0"/>
            <a:lstStyle/>
            <a:p>
              <a:endParaRPr/>
            </a:p>
          </p:txBody>
        </p:sp>
        <p:sp>
          <p:nvSpPr>
            <p:cNvPr id="14" name="object 14"/>
            <p:cNvSpPr/>
            <p:nvPr/>
          </p:nvSpPr>
          <p:spPr>
            <a:xfrm>
              <a:off x="4353810" y="2812801"/>
              <a:ext cx="2962910" cy="1066165"/>
            </a:xfrm>
            <a:custGeom>
              <a:avLst/>
              <a:gdLst/>
              <a:ahLst/>
              <a:cxnLst/>
              <a:rect l="l" t="t" r="r" b="b"/>
              <a:pathLst>
                <a:path w="2962909" h="1066164">
                  <a:moveTo>
                    <a:pt x="143776" y="526732"/>
                  </a:moveTo>
                  <a:lnTo>
                    <a:pt x="60655" y="528979"/>
                  </a:lnTo>
                  <a:lnTo>
                    <a:pt x="17972" y="544704"/>
                  </a:lnTo>
                  <a:lnTo>
                    <a:pt x="2246" y="587388"/>
                  </a:lnTo>
                  <a:lnTo>
                    <a:pt x="0" y="670509"/>
                  </a:lnTo>
                  <a:lnTo>
                    <a:pt x="0" y="921969"/>
                  </a:lnTo>
                  <a:lnTo>
                    <a:pt x="2246" y="1005082"/>
                  </a:lnTo>
                  <a:lnTo>
                    <a:pt x="17972" y="1047762"/>
                  </a:lnTo>
                  <a:lnTo>
                    <a:pt x="60655" y="1063486"/>
                  </a:lnTo>
                  <a:lnTo>
                    <a:pt x="143776" y="1065733"/>
                  </a:lnTo>
                  <a:lnTo>
                    <a:pt x="1977390" y="1065733"/>
                  </a:lnTo>
                  <a:lnTo>
                    <a:pt x="2060510" y="1063486"/>
                  </a:lnTo>
                  <a:lnTo>
                    <a:pt x="2103194" y="1047762"/>
                  </a:lnTo>
                  <a:lnTo>
                    <a:pt x="2118920" y="1005082"/>
                  </a:lnTo>
                  <a:lnTo>
                    <a:pt x="2121166" y="921969"/>
                  </a:lnTo>
                  <a:lnTo>
                    <a:pt x="2962910" y="0"/>
                  </a:lnTo>
                  <a:lnTo>
                    <a:pt x="2121166" y="670509"/>
                  </a:lnTo>
                  <a:lnTo>
                    <a:pt x="2118920" y="587388"/>
                  </a:lnTo>
                  <a:lnTo>
                    <a:pt x="2103194" y="544704"/>
                  </a:lnTo>
                  <a:lnTo>
                    <a:pt x="2060510" y="528979"/>
                  </a:lnTo>
                  <a:lnTo>
                    <a:pt x="1977390" y="526732"/>
                  </a:lnTo>
                  <a:lnTo>
                    <a:pt x="143776" y="526732"/>
                  </a:lnTo>
                  <a:close/>
                </a:path>
              </a:pathLst>
            </a:custGeom>
            <a:ln w="12699">
              <a:solidFill>
                <a:srgbClr val="FFFFFF"/>
              </a:solidFill>
            </a:ln>
          </p:spPr>
          <p:txBody>
            <a:bodyPr wrap="square" lIns="0" tIns="0" rIns="0" bIns="0" rtlCol="0"/>
            <a:lstStyle/>
            <a:p>
              <a:endParaRPr/>
            </a:p>
          </p:txBody>
        </p:sp>
        <p:sp>
          <p:nvSpPr>
            <p:cNvPr id="15" name="object 15"/>
            <p:cNvSpPr/>
            <p:nvPr/>
          </p:nvSpPr>
          <p:spPr>
            <a:xfrm>
              <a:off x="4353810" y="3013957"/>
              <a:ext cx="3932554" cy="1681480"/>
            </a:xfrm>
            <a:custGeom>
              <a:avLst/>
              <a:gdLst/>
              <a:ahLst/>
              <a:cxnLst/>
              <a:rect l="l" t="t" r="r" b="b"/>
              <a:pathLst>
                <a:path w="3932554" h="1681479">
                  <a:moveTo>
                    <a:pt x="3932174" y="0"/>
                  </a:moveTo>
                  <a:lnTo>
                    <a:pt x="2121166" y="1260259"/>
                  </a:lnTo>
                  <a:lnTo>
                    <a:pt x="2118920" y="1177138"/>
                  </a:lnTo>
                  <a:lnTo>
                    <a:pt x="2103194" y="1134454"/>
                  </a:lnTo>
                  <a:lnTo>
                    <a:pt x="2060510" y="1118728"/>
                  </a:lnTo>
                  <a:lnTo>
                    <a:pt x="1977390" y="1116482"/>
                  </a:lnTo>
                  <a:lnTo>
                    <a:pt x="143776" y="1116482"/>
                  </a:lnTo>
                  <a:lnTo>
                    <a:pt x="60655" y="1118728"/>
                  </a:lnTo>
                  <a:lnTo>
                    <a:pt x="17972" y="1134454"/>
                  </a:lnTo>
                  <a:lnTo>
                    <a:pt x="2246" y="1177138"/>
                  </a:lnTo>
                  <a:lnTo>
                    <a:pt x="0" y="1260259"/>
                  </a:lnTo>
                  <a:lnTo>
                    <a:pt x="0" y="1537119"/>
                  </a:lnTo>
                  <a:lnTo>
                    <a:pt x="2246" y="1620240"/>
                  </a:lnTo>
                  <a:lnTo>
                    <a:pt x="17972" y="1662923"/>
                  </a:lnTo>
                  <a:lnTo>
                    <a:pt x="60655" y="1678649"/>
                  </a:lnTo>
                  <a:lnTo>
                    <a:pt x="143776" y="1680895"/>
                  </a:lnTo>
                  <a:lnTo>
                    <a:pt x="1977390" y="1680895"/>
                  </a:lnTo>
                  <a:lnTo>
                    <a:pt x="2060510" y="1678649"/>
                  </a:lnTo>
                  <a:lnTo>
                    <a:pt x="2103194" y="1662923"/>
                  </a:lnTo>
                  <a:lnTo>
                    <a:pt x="2118920" y="1620240"/>
                  </a:lnTo>
                  <a:lnTo>
                    <a:pt x="2121166" y="1537119"/>
                  </a:lnTo>
                  <a:lnTo>
                    <a:pt x="3932174" y="0"/>
                  </a:lnTo>
                  <a:close/>
                </a:path>
              </a:pathLst>
            </a:custGeom>
            <a:solidFill>
              <a:srgbClr val="989899">
                <a:alpha val="79998"/>
              </a:srgbClr>
            </a:solidFill>
          </p:spPr>
          <p:txBody>
            <a:bodyPr wrap="square" lIns="0" tIns="0" rIns="0" bIns="0" rtlCol="0"/>
            <a:lstStyle/>
            <a:p>
              <a:endParaRPr/>
            </a:p>
          </p:txBody>
        </p:sp>
        <p:sp>
          <p:nvSpPr>
            <p:cNvPr id="16" name="object 16"/>
            <p:cNvSpPr/>
            <p:nvPr/>
          </p:nvSpPr>
          <p:spPr>
            <a:xfrm>
              <a:off x="4353810" y="3013957"/>
              <a:ext cx="3932554" cy="1681480"/>
            </a:xfrm>
            <a:custGeom>
              <a:avLst/>
              <a:gdLst/>
              <a:ahLst/>
              <a:cxnLst/>
              <a:rect l="l" t="t" r="r" b="b"/>
              <a:pathLst>
                <a:path w="3932554" h="1681479">
                  <a:moveTo>
                    <a:pt x="143776" y="1116482"/>
                  </a:moveTo>
                  <a:lnTo>
                    <a:pt x="60655" y="1118728"/>
                  </a:lnTo>
                  <a:lnTo>
                    <a:pt x="17972" y="1134454"/>
                  </a:lnTo>
                  <a:lnTo>
                    <a:pt x="2246" y="1177138"/>
                  </a:lnTo>
                  <a:lnTo>
                    <a:pt x="0" y="1260259"/>
                  </a:lnTo>
                  <a:lnTo>
                    <a:pt x="0" y="1537119"/>
                  </a:lnTo>
                  <a:lnTo>
                    <a:pt x="2246" y="1620240"/>
                  </a:lnTo>
                  <a:lnTo>
                    <a:pt x="17972" y="1662923"/>
                  </a:lnTo>
                  <a:lnTo>
                    <a:pt x="60655" y="1678649"/>
                  </a:lnTo>
                  <a:lnTo>
                    <a:pt x="143776" y="1680895"/>
                  </a:lnTo>
                  <a:lnTo>
                    <a:pt x="1977390" y="1680895"/>
                  </a:lnTo>
                  <a:lnTo>
                    <a:pt x="2060510" y="1678649"/>
                  </a:lnTo>
                  <a:lnTo>
                    <a:pt x="2103194" y="1662923"/>
                  </a:lnTo>
                  <a:lnTo>
                    <a:pt x="2118920" y="1620240"/>
                  </a:lnTo>
                  <a:lnTo>
                    <a:pt x="2121166" y="1537119"/>
                  </a:lnTo>
                  <a:lnTo>
                    <a:pt x="3932174" y="0"/>
                  </a:lnTo>
                  <a:lnTo>
                    <a:pt x="2121166" y="1260259"/>
                  </a:lnTo>
                  <a:lnTo>
                    <a:pt x="2118920" y="1177138"/>
                  </a:lnTo>
                  <a:lnTo>
                    <a:pt x="2103194" y="1134454"/>
                  </a:lnTo>
                  <a:lnTo>
                    <a:pt x="2060510" y="1118728"/>
                  </a:lnTo>
                  <a:lnTo>
                    <a:pt x="1977390" y="1116482"/>
                  </a:lnTo>
                  <a:lnTo>
                    <a:pt x="143776" y="1116482"/>
                  </a:lnTo>
                  <a:close/>
                </a:path>
              </a:pathLst>
            </a:custGeom>
            <a:ln w="12699">
              <a:solidFill>
                <a:srgbClr val="FFFFFF"/>
              </a:solidFill>
            </a:ln>
          </p:spPr>
          <p:txBody>
            <a:bodyPr wrap="square" lIns="0" tIns="0" rIns="0" bIns="0" rtlCol="0"/>
            <a:lstStyle/>
            <a:p>
              <a:endParaRPr/>
            </a:p>
          </p:txBody>
        </p:sp>
        <p:sp>
          <p:nvSpPr>
            <p:cNvPr id="17" name="object 17"/>
            <p:cNvSpPr/>
            <p:nvPr/>
          </p:nvSpPr>
          <p:spPr>
            <a:xfrm>
              <a:off x="4353810" y="5341109"/>
              <a:ext cx="3514090" cy="935990"/>
            </a:xfrm>
            <a:custGeom>
              <a:avLst/>
              <a:gdLst/>
              <a:ahLst/>
              <a:cxnLst/>
              <a:rect l="l" t="t" r="r" b="b"/>
              <a:pathLst>
                <a:path w="3514090" h="935989">
                  <a:moveTo>
                    <a:pt x="3513836" y="0"/>
                  </a:moveTo>
                  <a:lnTo>
                    <a:pt x="2121166" y="591121"/>
                  </a:lnTo>
                  <a:lnTo>
                    <a:pt x="2118920" y="508000"/>
                  </a:lnTo>
                  <a:lnTo>
                    <a:pt x="2103194" y="465316"/>
                  </a:lnTo>
                  <a:lnTo>
                    <a:pt x="2060510" y="449591"/>
                  </a:lnTo>
                  <a:lnTo>
                    <a:pt x="1977390" y="447344"/>
                  </a:lnTo>
                  <a:lnTo>
                    <a:pt x="143776" y="447344"/>
                  </a:lnTo>
                  <a:lnTo>
                    <a:pt x="60655" y="449591"/>
                  </a:lnTo>
                  <a:lnTo>
                    <a:pt x="17972" y="465316"/>
                  </a:lnTo>
                  <a:lnTo>
                    <a:pt x="2246" y="508000"/>
                  </a:lnTo>
                  <a:lnTo>
                    <a:pt x="0" y="591121"/>
                  </a:lnTo>
                  <a:lnTo>
                    <a:pt x="0" y="791781"/>
                  </a:lnTo>
                  <a:lnTo>
                    <a:pt x="2246" y="874902"/>
                  </a:lnTo>
                  <a:lnTo>
                    <a:pt x="17972" y="917586"/>
                  </a:lnTo>
                  <a:lnTo>
                    <a:pt x="60655" y="933311"/>
                  </a:lnTo>
                  <a:lnTo>
                    <a:pt x="143776" y="935558"/>
                  </a:lnTo>
                  <a:lnTo>
                    <a:pt x="1977390" y="935558"/>
                  </a:lnTo>
                  <a:lnTo>
                    <a:pt x="2060510" y="933311"/>
                  </a:lnTo>
                  <a:lnTo>
                    <a:pt x="2103194" y="917586"/>
                  </a:lnTo>
                  <a:lnTo>
                    <a:pt x="2118920" y="874902"/>
                  </a:lnTo>
                  <a:lnTo>
                    <a:pt x="2121166" y="791781"/>
                  </a:lnTo>
                  <a:lnTo>
                    <a:pt x="3513836" y="0"/>
                  </a:lnTo>
                  <a:close/>
                </a:path>
              </a:pathLst>
            </a:custGeom>
            <a:solidFill>
              <a:srgbClr val="989899">
                <a:alpha val="79998"/>
              </a:srgbClr>
            </a:solidFill>
          </p:spPr>
          <p:txBody>
            <a:bodyPr wrap="square" lIns="0" tIns="0" rIns="0" bIns="0" rtlCol="0"/>
            <a:lstStyle/>
            <a:p>
              <a:endParaRPr/>
            </a:p>
          </p:txBody>
        </p:sp>
        <p:sp>
          <p:nvSpPr>
            <p:cNvPr id="18" name="object 18"/>
            <p:cNvSpPr/>
            <p:nvPr/>
          </p:nvSpPr>
          <p:spPr>
            <a:xfrm>
              <a:off x="4353810" y="5341109"/>
              <a:ext cx="3514090" cy="935990"/>
            </a:xfrm>
            <a:custGeom>
              <a:avLst/>
              <a:gdLst/>
              <a:ahLst/>
              <a:cxnLst/>
              <a:rect l="l" t="t" r="r" b="b"/>
              <a:pathLst>
                <a:path w="3514090" h="935989">
                  <a:moveTo>
                    <a:pt x="143776" y="447344"/>
                  </a:moveTo>
                  <a:lnTo>
                    <a:pt x="60655" y="449591"/>
                  </a:lnTo>
                  <a:lnTo>
                    <a:pt x="17972" y="465316"/>
                  </a:lnTo>
                  <a:lnTo>
                    <a:pt x="2246" y="508000"/>
                  </a:lnTo>
                  <a:lnTo>
                    <a:pt x="0" y="591121"/>
                  </a:lnTo>
                  <a:lnTo>
                    <a:pt x="0" y="791781"/>
                  </a:lnTo>
                  <a:lnTo>
                    <a:pt x="2246" y="874902"/>
                  </a:lnTo>
                  <a:lnTo>
                    <a:pt x="17972" y="917586"/>
                  </a:lnTo>
                  <a:lnTo>
                    <a:pt x="60655" y="933311"/>
                  </a:lnTo>
                  <a:lnTo>
                    <a:pt x="143776" y="935558"/>
                  </a:lnTo>
                  <a:lnTo>
                    <a:pt x="1977390" y="935558"/>
                  </a:lnTo>
                  <a:lnTo>
                    <a:pt x="2060510" y="933311"/>
                  </a:lnTo>
                  <a:lnTo>
                    <a:pt x="2103194" y="917586"/>
                  </a:lnTo>
                  <a:lnTo>
                    <a:pt x="2118920" y="874902"/>
                  </a:lnTo>
                  <a:lnTo>
                    <a:pt x="2121166" y="791781"/>
                  </a:lnTo>
                  <a:lnTo>
                    <a:pt x="3513836" y="0"/>
                  </a:lnTo>
                  <a:lnTo>
                    <a:pt x="2121166" y="591121"/>
                  </a:lnTo>
                  <a:lnTo>
                    <a:pt x="2118920" y="508000"/>
                  </a:lnTo>
                  <a:lnTo>
                    <a:pt x="2103194" y="465316"/>
                  </a:lnTo>
                  <a:lnTo>
                    <a:pt x="2060510" y="449591"/>
                  </a:lnTo>
                  <a:lnTo>
                    <a:pt x="1977390" y="447344"/>
                  </a:lnTo>
                  <a:lnTo>
                    <a:pt x="143776" y="447344"/>
                  </a:lnTo>
                  <a:close/>
                </a:path>
              </a:pathLst>
            </a:custGeom>
            <a:ln w="12700">
              <a:solidFill>
                <a:srgbClr val="FFFFFF"/>
              </a:solidFill>
            </a:ln>
          </p:spPr>
          <p:txBody>
            <a:bodyPr wrap="square" lIns="0" tIns="0" rIns="0" bIns="0" rtlCol="0"/>
            <a:lstStyle/>
            <a:p>
              <a:endParaRPr/>
            </a:p>
          </p:txBody>
        </p:sp>
        <p:sp>
          <p:nvSpPr>
            <p:cNvPr id="19" name="object 19"/>
            <p:cNvSpPr/>
            <p:nvPr/>
          </p:nvSpPr>
          <p:spPr>
            <a:xfrm>
              <a:off x="4353810" y="3315713"/>
              <a:ext cx="4316730" cy="2228850"/>
            </a:xfrm>
            <a:custGeom>
              <a:avLst/>
              <a:gdLst/>
              <a:ahLst/>
              <a:cxnLst/>
              <a:rect l="l" t="t" r="r" b="b"/>
              <a:pathLst>
                <a:path w="4316730" h="2228850">
                  <a:moveTo>
                    <a:pt x="4316222" y="0"/>
                  </a:moveTo>
                  <a:lnTo>
                    <a:pt x="2114562" y="1805355"/>
                  </a:lnTo>
                  <a:lnTo>
                    <a:pt x="2112316" y="1722234"/>
                  </a:lnTo>
                  <a:lnTo>
                    <a:pt x="2096590" y="1679551"/>
                  </a:lnTo>
                  <a:lnTo>
                    <a:pt x="2053906" y="1663825"/>
                  </a:lnTo>
                  <a:lnTo>
                    <a:pt x="1970786" y="1661579"/>
                  </a:lnTo>
                  <a:lnTo>
                    <a:pt x="143776" y="1661579"/>
                  </a:lnTo>
                  <a:lnTo>
                    <a:pt x="60655" y="1663825"/>
                  </a:lnTo>
                  <a:lnTo>
                    <a:pt x="17972" y="1679551"/>
                  </a:lnTo>
                  <a:lnTo>
                    <a:pt x="2246" y="1722234"/>
                  </a:lnTo>
                  <a:lnTo>
                    <a:pt x="0" y="1805355"/>
                  </a:lnTo>
                  <a:lnTo>
                    <a:pt x="0" y="2084628"/>
                  </a:lnTo>
                  <a:lnTo>
                    <a:pt x="2246" y="2167742"/>
                  </a:lnTo>
                  <a:lnTo>
                    <a:pt x="17972" y="2210422"/>
                  </a:lnTo>
                  <a:lnTo>
                    <a:pt x="60655" y="2226146"/>
                  </a:lnTo>
                  <a:lnTo>
                    <a:pt x="143776" y="2228392"/>
                  </a:lnTo>
                  <a:lnTo>
                    <a:pt x="1970786" y="2228392"/>
                  </a:lnTo>
                  <a:lnTo>
                    <a:pt x="2053906" y="2226146"/>
                  </a:lnTo>
                  <a:lnTo>
                    <a:pt x="2096590" y="2210422"/>
                  </a:lnTo>
                  <a:lnTo>
                    <a:pt x="2112316" y="2167742"/>
                  </a:lnTo>
                  <a:lnTo>
                    <a:pt x="2114562" y="2084628"/>
                  </a:lnTo>
                  <a:lnTo>
                    <a:pt x="2114562" y="2049068"/>
                  </a:lnTo>
                  <a:lnTo>
                    <a:pt x="4316222" y="0"/>
                  </a:lnTo>
                  <a:close/>
                </a:path>
              </a:pathLst>
            </a:custGeom>
            <a:solidFill>
              <a:srgbClr val="989899">
                <a:alpha val="79998"/>
              </a:srgbClr>
            </a:solidFill>
          </p:spPr>
          <p:txBody>
            <a:bodyPr wrap="square" lIns="0" tIns="0" rIns="0" bIns="0" rtlCol="0"/>
            <a:lstStyle/>
            <a:p>
              <a:endParaRPr/>
            </a:p>
          </p:txBody>
        </p:sp>
        <p:sp>
          <p:nvSpPr>
            <p:cNvPr id="20" name="object 20"/>
            <p:cNvSpPr/>
            <p:nvPr/>
          </p:nvSpPr>
          <p:spPr>
            <a:xfrm>
              <a:off x="4353810" y="3315713"/>
              <a:ext cx="4316730" cy="2228850"/>
            </a:xfrm>
            <a:custGeom>
              <a:avLst/>
              <a:gdLst/>
              <a:ahLst/>
              <a:cxnLst/>
              <a:rect l="l" t="t" r="r" b="b"/>
              <a:pathLst>
                <a:path w="4316730" h="2228850">
                  <a:moveTo>
                    <a:pt x="143776" y="1661579"/>
                  </a:moveTo>
                  <a:lnTo>
                    <a:pt x="60655" y="1663825"/>
                  </a:lnTo>
                  <a:lnTo>
                    <a:pt x="17972" y="1679551"/>
                  </a:lnTo>
                  <a:lnTo>
                    <a:pt x="2246" y="1722234"/>
                  </a:lnTo>
                  <a:lnTo>
                    <a:pt x="0" y="1805355"/>
                  </a:lnTo>
                  <a:lnTo>
                    <a:pt x="0" y="2084628"/>
                  </a:lnTo>
                  <a:lnTo>
                    <a:pt x="2246" y="2167742"/>
                  </a:lnTo>
                  <a:lnTo>
                    <a:pt x="17972" y="2210422"/>
                  </a:lnTo>
                  <a:lnTo>
                    <a:pt x="60655" y="2226146"/>
                  </a:lnTo>
                  <a:lnTo>
                    <a:pt x="143776" y="2228392"/>
                  </a:lnTo>
                  <a:lnTo>
                    <a:pt x="1970786" y="2228392"/>
                  </a:lnTo>
                  <a:lnTo>
                    <a:pt x="2053906" y="2226146"/>
                  </a:lnTo>
                  <a:lnTo>
                    <a:pt x="2096590" y="2210422"/>
                  </a:lnTo>
                  <a:lnTo>
                    <a:pt x="2112316" y="2167742"/>
                  </a:lnTo>
                  <a:lnTo>
                    <a:pt x="2114562" y="2084628"/>
                  </a:lnTo>
                  <a:lnTo>
                    <a:pt x="2114562" y="2049068"/>
                  </a:lnTo>
                  <a:lnTo>
                    <a:pt x="4316222" y="0"/>
                  </a:lnTo>
                  <a:lnTo>
                    <a:pt x="2114562" y="1805355"/>
                  </a:lnTo>
                  <a:lnTo>
                    <a:pt x="2112316" y="1722234"/>
                  </a:lnTo>
                  <a:lnTo>
                    <a:pt x="2096590" y="1679551"/>
                  </a:lnTo>
                  <a:lnTo>
                    <a:pt x="2053906" y="1663825"/>
                  </a:lnTo>
                  <a:lnTo>
                    <a:pt x="1970786" y="1661579"/>
                  </a:lnTo>
                  <a:lnTo>
                    <a:pt x="143776" y="1661579"/>
                  </a:lnTo>
                  <a:close/>
                </a:path>
              </a:pathLst>
            </a:custGeom>
            <a:ln w="12700">
              <a:solidFill>
                <a:srgbClr val="FFFFFF"/>
              </a:solidFill>
            </a:ln>
          </p:spPr>
          <p:txBody>
            <a:bodyPr wrap="square" lIns="0" tIns="0" rIns="0" bIns="0" rtlCol="0"/>
            <a:lstStyle/>
            <a:p>
              <a:endParaRPr/>
            </a:p>
          </p:txBody>
        </p:sp>
        <p:sp>
          <p:nvSpPr>
            <p:cNvPr id="21" name="object 21"/>
            <p:cNvSpPr/>
            <p:nvPr/>
          </p:nvSpPr>
          <p:spPr>
            <a:xfrm>
              <a:off x="476341" y="4909823"/>
              <a:ext cx="2105025" cy="1979930"/>
            </a:xfrm>
            <a:custGeom>
              <a:avLst/>
              <a:gdLst/>
              <a:ahLst/>
              <a:cxnLst/>
              <a:rect l="l" t="t" r="r" b="b"/>
              <a:pathLst>
                <a:path w="2105025" h="1979929">
                  <a:moveTo>
                    <a:pt x="2104809" y="0"/>
                  </a:moveTo>
                  <a:lnTo>
                    <a:pt x="1021245" y="1412735"/>
                  </a:lnTo>
                  <a:lnTo>
                    <a:pt x="143776" y="1412735"/>
                  </a:lnTo>
                  <a:lnTo>
                    <a:pt x="60655" y="1414981"/>
                  </a:lnTo>
                  <a:lnTo>
                    <a:pt x="17972" y="1430707"/>
                  </a:lnTo>
                  <a:lnTo>
                    <a:pt x="2246" y="1473391"/>
                  </a:lnTo>
                  <a:lnTo>
                    <a:pt x="0" y="1556511"/>
                  </a:lnTo>
                  <a:lnTo>
                    <a:pt x="0" y="1835784"/>
                  </a:lnTo>
                  <a:lnTo>
                    <a:pt x="2246" y="1918898"/>
                  </a:lnTo>
                  <a:lnTo>
                    <a:pt x="17972" y="1961578"/>
                  </a:lnTo>
                  <a:lnTo>
                    <a:pt x="60655" y="1977302"/>
                  </a:lnTo>
                  <a:lnTo>
                    <a:pt x="143776" y="1979549"/>
                  </a:lnTo>
                  <a:lnTo>
                    <a:pt x="1442224" y="1979549"/>
                  </a:lnTo>
                  <a:lnTo>
                    <a:pt x="1525345" y="1977302"/>
                  </a:lnTo>
                  <a:lnTo>
                    <a:pt x="1568029" y="1961578"/>
                  </a:lnTo>
                  <a:lnTo>
                    <a:pt x="1583754" y="1918898"/>
                  </a:lnTo>
                  <a:lnTo>
                    <a:pt x="1586001" y="1835784"/>
                  </a:lnTo>
                  <a:lnTo>
                    <a:pt x="1586001" y="1556511"/>
                  </a:lnTo>
                  <a:lnTo>
                    <a:pt x="1583754" y="1473391"/>
                  </a:lnTo>
                  <a:lnTo>
                    <a:pt x="1568029" y="1430707"/>
                  </a:lnTo>
                  <a:lnTo>
                    <a:pt x="1525345" y="1414981"/>
                  </a:lnTo>
                  <a:lnTo>
                    <a:pt x="1442224" y="1412735"/>
                  </a:lnTo>
                  <a:lnTo>
                    <a:pt x="1359496" y="1412735"/>
                  </a:lnTo>
                  <a:lnTo>
                    <a:pt x="2104809" y="0"/>
                  </a:lnTo>
                  <a:close/>
                </a:path>
              </a:pathLst>
            </a:custGeom>
            <a:solidFill>
              <a:srgbClr val="989899">
                <a:alpha val="79998"/>
              </a:srgbClr>
            </a:solidFill>
          </p:spPr>
          <p:txBody>
            <a:bodyPr wrap="square" lIns="0" tIns="0" rIns="0" bIns="0" rtlCol="0"/>
            <a:lstStyle/>
            <a:p>
              <a:endParaRPr/>
            </a:p>
          </p:txBody>
        </p:sp>
        <p:sp>
          <p:nvSpPr>
            <p:cNvPr id="22" name="object 22"/>
            <p:cNvSpPr/>
            <p:nvPr/>
          </p:nvSpPr>
          <p:spPr>
            <a:xfrm>
              <a:off x="476341" y="4909823"/>
              <a:ext cx="2105025" cy="1979930"/>
            </a:xfrm>
            <a:custGeom>
              <a:avLst/>
              <a:gdLst/>
              <a:ahLst/>
              <a:cxnLst/>
              <a:rect l="l" t="t" r="r" b="b"/>
              <a:pathLst>
                <a:path w="2105025" h="1979929">
                  <a:moveTo>
                    <a:pt x="143776" y="1412735"/>
                  </a:moveTo>
                  <a:lnTo>
                    <a:pt x="60655" y="1414981"/>
                  </a:lnTo>
                  <a:lnTo>
                    <a:pt x="17972" y="1430707"/>
                  </a:lnTo>
                  <a:lnTo>
                    <a:pt x="2246" y="1473391"/>
                  </a:lnTo>
                  <a:lnTo>
                    <a:pt x="0" y="1556511"/>
                  </a:lnTo>
                  <a:lnTo>
                    <a:pt x="0" y="1835784"/>
                  </a:lnTo>
                  <a:lnTo>
                    <a:pt x="2246" y="1918898"/>
                  </a:lnTo>
                  <a:lnTo>
                    <a:pt x="17972" y="1961578"/>
                  </a:lnTo>
                  <a:lnTo>
                    <a:pt x="60655" y="1977302"/>
                  </a:lnTo>
                  <a:lnTo>
                    <a:pt x="143776" y="1979549"/>
                  </a:lnTo>
                  <a:lnTo>
                    <a:pt x="1442224" y="1979549"/>
                  </a:lnTo>
                  <a:lnTo>
                    <a:pt x="1525345" y="1977302"/>
                  </a:lnTo>
                  <a:lnTo>
                    <a:pt x="1568029" y="1961578"/>
                  </a:lnTo>
                  <a:lnTo>
                    <a:pt x="1583754" y="1918898"/>
                  </a:lnTo>
                  <a:lnTo>
                    <a:pt x="1586001" y="1835784"/>
                  </a:lnTo>
                  <a:lnTo>
                    <a:pt x="1586001" y="1556511"/>
                  </a:lnTo>
                  <a:lnTo>
                    <a:pt x="1583754" y="1473391"/>
                  </a:lnTo>
                  <a:lnTo>
                    <a:pt x="1568029" y="1430707"/>
                  </a:lnTo>
                  <a:lnTo>
                    <a:pt x="1525345" y="1414981"/>
                  </a:lnTo>
                  <a:lnTo>
                    <a:pt x="1442224" y="1412735"/>
                  </a:lnTo>
                  <a:lnTo>
                    <a:pt x="1359496" y="1412735"/>
                  </a:lnTo>
                  <a:lnTo>
                    <a:pt x="2104809" y="0"/>
                  </a:lnTo>
                  <a:lnTo>
                    <a:pt x="1021245" y="1412735"/>
                  </a:lnTo>
                  <a:lnTo>
                    <a:pt x="143776" y="1412735"/>
                  </a:lnTo>
                  <a:close/>
                </a:path>
              </a:pathLst>
            </a:custGeom>
            <a:ln w="12700">
              <a:solidFill>
                <a:srgbClr val="FFFFFF"/>
              </a:solidFill>
            </a:ln>
          </p:spPr>
          <p:txBody>
            <a:bodyPr wrap="square" lIns="0" tIns="0" rIns="0" bIns="0" rtlCol="0"/>
            <a:lstStyle/>
            <a:p>
              <a:endParaRPr/>
            </a:p>
          </p:txBody>
        </p:sp>
        <p:sp>
          <p:nvSpPr>
            <p:cNvPr id="23" name="object 23"/>
            <p:cNvSpPr/>
            <p:nvPr/>
          </p:nvSpPr>
          <p:spPr>
            <a:xfrm>
              <a:off x="369521" y="1587754"/>
              <a:ext cx="2001520" cy="1649095"/>
            </a:xfrm>
            <a:custGeom>
              <a:avLst/>
              <a:gdLst/>
              <a:ahLst/>
              <a:cxnLst/>
              <a:rect l="l" t="t" r="r" b="b"/>
              <a:pathLst>
                <a:path w="2001520" h="1649095">
                  <a:moveTo>
                    <a:pt x="1857425" y="0"/>
                  </a:moveTo>
                  <a:lnTo>
                    <a:pt x="143776" y="0"/>
                  </a:lnTo>
                  <a:lnTo>
                    <a:pt x="60655" y="2246"/>
                  </a:lnTo>
                  <a:lnTo>
                    <a:pt x="17972" y="17972"/>
                  </a:lnTo>
                  <a:lnTo>
                    <a:pt x="2246" y="60655"/>
                  </a:lnTo>
                  <a:lnTo>
                    <a:pt x="0" y="143776"/>
                  </a:lnTo>
                  <a:lnTo>
                    <a:pt x="0" y="279641"/>
                  </a:lnTo>
                  <a:lnTo>
                    <a:pt x="2246" y="362762"/>
                  </a:lnTo>
                  <a:lnTo>
                    <a:pt x="17972" y="405445"/>
                  </a:lnTo>
                  <a:lnTo>
                    <a:pt x="60655" y="421171"/>
                  </a:lnTo>
                  <a:lnTo>
                    <a:pt x="143776" y="423418"/>
                  </a:lnTo>
                  <a:lnTo>
                    <a:pt x="961478" y="423418"/>
                  </a:lnTo>
                  <a:lnTo>
                    <a:pt x="1781860" y="1648714"/>
                  </a:lnTo>
                  <a:lnTo>
                    <a:pt x="1236243" y="423418"/>
                  </a:lnTo>
                  <a:lnTo>
                    <a:pt x="1857425" y="423418"/>
                  </a:lnTo>
                  <a:lnTo>
                    <a:pt x="1940546" y="421171"/>
                  </a:lnTo>
                  <a:lnTo>
                    <a:pt x="1983230" y="405445"/>
                  </a:lnTo>
                  <a:lnTo>
                    <a:pt x="1998955" y="362762"/>
                  </a:lnTo>
                  <a:lnTo>
                    <a:pt x="2001202" y="279641"/>
                  </a:lnTo>
                  <a:lnTo>
                    <a:pt x="2001202" y="143776"/>
                  </a:lnTo>
                  <a:lnTo>
                    <a:pt x="1998955" y="60655"/>
                  </a:lnTo>
                  <a:lnTo>
                    <a:pt x="1983230" y="17972"/>
                  </a:lnTo>
                  <a:lnTo>
                    <a:pt x="1940546" y="2246"/>
                  </a:lnTo>
                  <a:lnTo>
                    <a:pt x="1857425" y="0"/>
                  </a:lnTo>
                  <a:close/>
                </a:path>
              </a:pathLst>
            </a:custGeom>
            <a:solidFill>
              <a:srgbClr val="989899">
                <a:alpha val="79998"/>
              </a:srgbClr>
            </a:solidFill>
          </p:spPr>
          <p:txBody>
            <a:bodyPr wrap="square" lIns="0" tIns="0" rIns="0" bIns="0" rtlCol="0"/>
            <a:lstStyle/>
            <a:p>
              <a:endParaRPr/>
            </a:p>
          </p:txBody>
        </p:sp>
        <p:sp>
          <p:nvSpPr>
            <p:cNvPr id="24" name="object 24"/>
            <p:cNvSpPr/>
            <p:nvPr/>
          </p:nvSpPr>
          <p:spPr>
            <a:xfrm>
              <a:off x="369521" y="1587754"/>
              <a:ext cx="2001520" cy="1649095"/>
            </a:xfrm>
            <a:custGeom>
              <a:avLst/>
              <a:gdLst/>
              <a:ahLst/>
              <a:cxnLst/>
              <a:rect l="l" t="t" r="r" b="b"/>
              <a:pathLst>
                <a:path w="2001520" h="1649095">
                  <a:moveTo>
                    <a:pt x="143776" y="423418"/>
                  </a:moveTo>
                  <a:lnTo>
                    <a:pt x="60655" y="421171"/>
                  </a:lnTo>
                  <a:lnTo>
                    <a:pt x="17972" y="405445"/>
                  </a:lnTo>
                  <a:lnTo>
                    <a:pt x="2246" y="362762"/>
                  </a:lnTo>
                  <a:lnTo>
                    <a:pt x="0" y="279641"/>
                  </a:lnTo>
                  <a:lnTo>
                    <a:pt x="0" y="143776"/>
                  </a:lnTo>
                  <a:lnTo>
                    <a:pt x="2246" y="60655"/>
                  </a:lnTo>
                  <a:lnTo>
                    <a:pt x="17972" y="17972"/>
                  </a:lnTo>
                  <a:lnTo>
                    <a:pt x="60655" y="2246"/>
                  </a:lnTo>
                  <a:lnTo>
                    <a:pt x="143776" y="0"/>
                  </a:lnTo>
                  <a:lnTo>
                    <a:pt x="1857425" y="0"/>
                  </a:lnTo>
                  <a:lnTo>
                    <a:pt x="1940546" y="2246"/>
                  </a:lnTo>
                  <a:lnTo>
                    <a:pt x="1983230" y="17972"/>
                  </a:lnTo>
                  <a:lnTo>
                    <a:pt x="1998955" y="60655"/>
                  </a:lnTo>
                  <a:lnTo>
                    <a:pt x="2001202" y="143776"/>
                  </a:lnTo>
                  <a:lnTo>
                    <a:pt x="2001202" y="279641"/>
                  </a:lnTo>
                  <a:lnTo>
                    <a:pt x="1998955" y="362762"/>
                  </a:lnTo>
                  <a:lnTo>
                    <a:pt x="1983230" y="405445"/>
                  </a:lnTo>
                  <a:lnTo>
                    <a:pt x="1940546" y="421171"/>
                  </a:lnTo>
                  <a:lnTo>
                    <a:pt x="1857425" y="423418"/>
                  </a:lnTo>
                  <a:lnTo>
                    <a:pt x="1236243" y="423418"/>
                  </a:lnTo>
                  <a:lnTo>
                    <a:pt x="1781860" y="1648714"/>
                  </a:lnTo>
                  <a:lnTo>
                    <a:pt x="961478" y="423418"/>
                  </a:lnTo>
                  <a:lnTo>
                    <a:pt x="143776" y="423418"/>
                  </a:lnTo>
                  <a:close/>
                </a:path>
              </a:pathLst>
            </a:custGeom>
            <a:ln w="12700">
              <a:solidFill>
                <a:srgbClr val="FFFFFF"/>
              </a:solidFill>
            </a:ln>
          </p:spPr>
          <p:txBody>
            <a:bodyPr wrap="square" lIns="0" tIns="0" rIns="0" bIns="0" rtlCol="0"/>
            <a:lstStyle/>
            <a:p>
              <a:endParaRPr/>
            </a:p>
          </p:txBody>
        </p:sp>
        <p:sp>
          <p:nvSpPr>
            <p:cNvPr id="25" name="object 25"/>
            <p:cNvSpPr/>
            <p:nvPr/>
          </p:nvSpPr>
          <p:spPr>
            <a:xfrm>
              <a:off x="4353810" y="2416810"/>
              <a:ext cx="2981325" cy="579120"/>
            </a:xfrm>
            <a:custGeom>
              <a:avLst/>
              <a:gdLst/>
              <a:ahLst/>
              <a:cxnLst/>
              <a:rect l="l" t="t" r="r" b="b"/>
              <a:pathLst>
                <a:path w="2981325" h="579119">
                  <a:moveTo>
                    <a:pt x="1963775" y="0"/>
                  </a:moveTo>
                  <a:lnTo>
                    <a:pt x="143776" y="0"/>
                  </a:lnTo>
                  <a:lnTo>
                    <a:pt x="60655" y="2246"/>
                  </a:lnTo>
                  <a:lnTo>
                    <a:pt x="17972" y="17972"/>
                  </a:lnTo>
                  <a:lnTo>
                    <a:pt x="2246" y="60655"/>
                  </a:lnTo>
                  <a:lnTo>
                    <a:pt x="0" y="143776"/>
                  </a:lnTo>
                  <a:lnTo>
                    <a:pt x="0" y="435089"/>
                  </a:lnTo>
                  <a:lnTo>
                    <a:pt x="2246" y="518210"/>
                  </a:lnTo>
                  <a:lnTo>
                    <a:pt x="17972" y="560893"/>
                  </a:lnTo>
                  <a:lnTo>
                    <a:pt x="60655" y="576619"/>
                  </a:lnTo>
                  <a:lnTo>
                    <a:pt x="143776" y="578865"/>
                  </a:lnTo>
                  <a:lnTo>
                    <a:pt x="1963775" y="578865"/>
                  </a:lnTo>
                  <a:lnTo>
                    <a:pt x="2046896" y="576619"/>
                  </a:lnTo>
                  <a:lnTo>
                    <a:pt x="2089580" y="560893"/>
                  </a:lnTo>
                  <a:lnTo>
                    <a:pt x="2105305" y="518210"/>
                  </a:lnTo>
                  <a:lnTo>
                    <a:pt x="2107552" y="435089"/>
                  </a:lnTo>
                  <a:lnTo>
                    <a:pt x="2107552" y="386943"/>
                  </a:lnTo>
                  <a:lnTo>
                    <a:pt x="2981198" y="148081"/>
                  </a:lnTo>
                  <a:lnTo>
                    <a:pt x="2107552" y="161658"/>
                  </a:lnTo>
                  <a:lnTo>
                    <a:pt x="2107552" y="143776"/>
                  </a:lnTo>
                  <a:lnTo>
                    <a:pt x="2105305" y="60655"/>
                  </a:lnTo>
                  <a:lnTo>
                    <a:pt x="2089580" y="17972"/>
                  </a:lnTo>
                  <a:lnTo>
                    <a:pt x="2046896" y="2246"/>
                  </a:lnTo>
                  <a:lnTo>
                    <a:pt x="1963775" y="0"/>
                  </a:lnTo>
                  <a:close/>
                </a:path>
              </a:pathLst>
            </a:custGeom>
            <a:solidFill>
              <a:srgbClr val="989899">
                <a:alpha val="79998"/>
              </a:srgbClr>
            </a:solidFill>
          </p:spPr>
          <p:txBody>
            <a:bodyPr wrap="square" lIns="0" tIns="0" rIns="0" bIns="0" rtlCol="0"/>
            <a:lstStyle/>
            <a:p>
              <a:endParaRPr/>
            </a:p>
          </p:txBody>
        </p:sp>
        <p:sp>
          <p:nvSpPr>
            <p:cNvPr id="26" name="object 26"/>
            <p:cNvSpPr/>
            <p:nvPr/>
          </p:nvSpPr>
          <p:spPr>
            <a:xfrm>
              <a:off x="4353810" y="2416810"/>
              <a:ext cx="2981325" cy="579120"/>
            </a:xfrm>
            <a:custGeom>
              <a:avLst/>
              <a:gdLst/>
              <a:ahLst/>
              <a:cxnLst/>
              <a:rect l="l" t="t" r="r" b="b"/>
              <a:pathLst>
                <a:path w="2981325" h="579119">
                  <a:moveTo>
                    <a:pt x="143776" y="578865"/>
                  </a:moveTo>
                  <a:lnTo>
                    <a:pt x="60655" y="576619"/>
                  </a:lnTo>
                  <a:lnTo>
                    <a:pt x="17972" y="560893"/>
                  </a:lnTo>
                  <a:lnTo>
                    <a:pt x="2246" y="518210"/>
                  </a:lnTo>
                  <a:lnTo>
                    <a:pt x="0" y="435089"/>
                  </a:lnTo>
                  <a:lnTo>
                    <a:pt x="0" y="143776"/>
                  </a:lnTo>
                  <a:lnTo>
                    <a:pt x="2246" y="60655"/>
                  </a:lnTo>
                  <a:lnTo>
                    <a:pt x="17972" y="17972"/>
                  </a:lnTo>
                  <a:lnTo>
                    <a:pt x="60655" y="2246"/>
                  </a:lnTo>
                  <a:lnTo>
                    <a:pt x="143776" y="0"/>
                  </a:lnTo>
                  <a:lnTo>
                    <a:pt x="1963775" y="0"/>
                  </a:lnTo>
                  <a:lnTo>
                    <a:pt x="2046896" y="2246"/>
                  </a:lnTo>
                  <a:lnTo>
                    <a:pt x="2089580" y="17972"/>
                  </a:lnTo>
                  <a:lnTo>
                    <a:pt x="2105305" y="60655"/>
                  </a:lnTo>
                  <a:lnTo>
                    <a:pt x="2107552" y="143776"/>
                  </a:lnTo>
                  <a:lnTo>
                    <a:pt x="2107552" y="161658"/>
                  </a:lnTo>
                  <a:lnTo>
                    <a:pt x="2981198" y="148081"/>
                  </a:lnTo>
                  <a:lnTo>
                    <a:pt x="2107552" y="386943"/>
                  </a:lnTo>
                  <a:lnTo>
                    <a:pt x="2107552" y="435089"/>
                  </a:lnTo>
                  <a:lnTo>
                    <a:pt x="2105305" y="518210"/>
                  </a:lnTo>
                  <a:lnTo>
                    <a:pt x="2089580" y="560893"/>
                  </a:lnTo>
                  <a:lnTo>
                    <a:pt x="2046896" y="576619"/>
                  </a:lnTo>
                  <a:lnTo>
                    <a:pt x="1963775" y="578865"/>
                  </a:lnTo>
                  <a:lnTo>
                    <a:pt x="143776" y="578865"/>
                  </a:lnTo>
                  <a:close/>
                </a:path>
              </a:pathLst>
            </a:custGeom>
            <a:ln w="12700">
              <a:solidFill>
                <a:srgbClr val="FFFFFF"/>
              </a:solidFill>
            </a:ln>
          </p:spPr>
          <p:txBody>
            <a:bodyPr wrap="square" lIns="0" tIns="0" rIns="0" bIns="0" rtlCol="0"/>
            <a:lstStyle/>
            <a:p>
              <a:endParaRPr/>
            </a:p>
          </p:txBody>
        </p:sp>
      </p:grpSp>
      <p:sp>
        <p:nvSpPr>
          <p:cNvPr id="27" name="object 27"/>
          <p:cNvSpPr txBox="1"/>
          <p:nvPr/>
        </p:nvSpPr>
        <p:spPr>
          <a:xfrm>
            <a:off x="4449493" y="3425790"/>
            <a:ext cx="1688464" cy="386080"/>
          </a:xfrm>
          <a:prstGeom prst="rect">
            <a:avLst/>
          </a:prstGeom>
        </p:spPr>
        <p:txBody>
          <a:bodyPr vert="horz" wrap="square" lIns="0" tIns="22860" rIns="0" bIns="0" rtlCol="0">
            <a:spAutoFit/>
          </a:bodyPr>
          <a:lstStyle/>
          <a:p>
            <a:pPr marL="12700" marR="5080">
              <a:lnSpc>
                <a:spcPts val="1400"/>
              </a:lnSpc>
              <a:spcBef>
                <a:spcPts val="180"/>
              </a:spcBef>
            </a:pPr>
            <a:r>
              <a:rPr sz="1200" dirty="0">
                <a:solidFill>
                  <a:srgbClr val="333333"/>
                </a:solidFill>
                <a:latin typeface="Trebuchet MS"/>
                <a:cs typeface="Trebuchet MS"/>
              </a:rPr>
              <a:t>Tabs</a:t>
            </a:r>
            <a:r>
              <a:rPr sz="1200" spc="45" dirty="0">
                <a:solidFill>
                  <a:srgbClr val="333333"/>
                </a:solidFill>
                <a:latin typeface="Trebuchet MS"/>
                <a:cs typeface="Trebuchet MS"/>
              </a:rPr>
              <a:t> </a:t>
            </a:r>
            <a:r>
              <a:rPr sz="1200" spc="50" dirty="0">
                <a:solidFill>
                  <a:srgbClr val="333333"/>
                </a:solidFill>
                <a:latin typeface="Trebuchet MS"/>
                <a:cs typeface="Trebuchet MS"/>
              </a:rPr>
              <a:t>view </a:t>
            </a:r>
            <a:r>
              <a:rPr sz="1200" spc="45" dirty="0">
                <a:solidFill>
                  <a:srgbClr val="333333"/>
                </a:solidFill>
                <a:latin typeface="Trebuchet MS"/>
                <a:cs typeface="Trebuchet MS"/>
              </a:rPr>
              <a:t>various </a:t>
            </a:r>
            <a:r>
              <a:rPr sz="1200" spc="-20" dirty="0">
                <a:solidFill>
                  <a:srgbClr val="333333"/>
                </a:solidFill>
                <a:latin typeface="Trebuchet MS"/>
                <a:cs typeface="Trebuchet MS"/>
              </a:rPr>
              <a:t>info; </a:t>
            </a:r>
            <a:r>
              <a:rPr sz="1200" spc="65" dirty="0">
                <a:solidFill>
                  <a:srgbClr val="333333"/>
                </a:solidFill>
                <a:latin typeface="Trebuchet MS"/>
                <a:cs typeface="Trebuchet MS"/>
              </a:rPr>
              <a:t>swipe</a:t>
            </a:r>
            <a:r>
              <a:rPr sz="1200" spc="10" dirty="0">
                <a:solidFill>
                  <a:srgbClr val="333333"/>
                </a:solidFill>
                <a:latin typeface="Trebuchet MS"/>
                <a:cs typeface="Trebuchet MS"/>
              </a:rPr>
              <a:t> </a:t>
            </a:r>
            <a:r>
              <a:rPr sz="1200" dirty="0">
                <a:solidFill>
                  <a:srgbClr val="333333"/>
                </a:solidFill>
                <a:latin typeface="Trebuchet MS"/>
                <a:cs typeface="Trebuchet MS"/>
              </a:rPr>
              <a:t>to</a:t>
            </a:r>
            <a:r>
              <a:rPr sz="1200" spc="10" dirty="0">
                <a:solidFill>
                  <a:srgbClr val="333333"/>
                </a:solidFill>
                <a:latin typeface="Trebuchet MS"/>
                <a:cs typeface="Trebuchet MS"/>
              </a:rPr>
              <a:t> </a:t>
            </a:r>
            <a:r>
              <a:rPr sz="1200" spc="50" dirty="0">
                <a:solidFill>
                  <a:srgbClr val="333333"/>
                </a:solidFill>
                <a:latin typeface="Trebuchet MS"/>
                <a:cs typeface="Trebuchet MS"/>
              </a:rPr>
              <a:t>see</a:t>
            </a:r>
            <a:r>
              <a:rPr sz="1200" spc="10" dirty="0">
                <a:solidFill>
                  <a:srgbClr val="333333"/>
                </a:solidFill>
                <a:latin typeface="Trebuchet MS"/>
                <a:cs typeface="Trebuchet MS"/>
              </a:rPr>
              <a:t> </a:t>
            </a:r>
            <a:r>
              <a:rPr sz="1200" spc="-20" dirty="0">
                <a:solidFill>
                  <a:srgbClr val="333333"/>
                </a:solidFill>
                <a:latin typeface="Trebuchet MS"/>
                <a:cs typeface="Trebuchet MS"/>
              </a:rPr>
              <a:t>more</a:t>
            </a:r>
            <a:endParaRPr sz="1200">
              <a:latin typeface="Trebuchet MS"/>
              <a:cs typeface="Trebuchet MS"/>
            </a:endParaRPr>
          </a:p>
        </p:txBody>
      </p:sp>
      <p:sp>
        <p:nvSpPr>
          <p:cNvPr id="35" name="object 35"/>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5"/>
              </a:rPr>
              <a:t>www.teamunify.com</a:t>
            </a:r>
            <a:endParaRPr sz="1100">
              <a:latin typeface="Trebuchet MS"/>
              <a:cs typeface="Trebuchet MS"/>
            </a:endParaRPr>
          </a:p>
        </p:txBody>
      </p:sp>
      <p:sp>
        <p:nvSpPr>
          <p:cNvPr id="36" name="object 36"/>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37" name="object 37"/>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6"/>
              </a:rPr>
              <a:t>support@teamunify.com</a:t>
            </a:r>
            <a:endParaRPr sz="1100">
              <a:latin typeface="Trebuchet MS"/>
              <a:cs typeface="Trebuchet MS"/>
            </a:endParaRPr>
          </a:p>
        </p:txBody>
      </p:sp>
      <p:sp>
        <p:nvSpPr>
          <p:cNvPr id="38" name="object 38"/>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28" name="object 28"/>
          <p:cNvSpPr txBox="1"/>
          <p:nvPr/>
        </p:nvSpPr>
        <p:spPr>
          <a:xfrm>
            <a:off x="4461764" y="5945512"/>
            <a:ext cx="14636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33333"/>
                </a:solidFill>
                <a:latin typeface="Trebuchet MS"/>
                <a:cs typeface="Trebuchet MS"/>
              </a:rPr>
              <a:t>View/listen</a:t>
            </a:r>
            <a:r>
              <a:rPr sz="1200" spc="35" dirty="0">
                <a:solidFill>
                  <a:srgbClr val="333333"/>
                </a:solidFill>
                <a:latin typeface="Trebuchet MS"/>
                <a:cs typeface="Trebuchet MS"/>
              </a:rPr>
              <a:t> </a:t>
            </a:r>
            <a:r>
              <a:rPr sz="1200" dirty="0">
                <a:solidFill>
                  <a:srgbClr val="333333"/>
                </a:solidFill>
                <a:latin typeface="Trebuchet MS"/>
                <a:cs typeface="Trebuchet MS"/>
              </a:rPr>
              <a:t>to</a:t>
            </a:r>
            <a:r>
              <a:rPr sz="1200" spc="35" dirty="0">
                <a:solidFill>
                  <a:srgbClr val="333333"/>
                </a:solidFill>
                <a:latin typeface="Trebuchet MS"/>
                <a:cs typeface="Trebuchet MS"/>
              </a:rPr>
              <a:t> </a:t>
            </a:r>
            <a:r>
              <a:rPr sz="1200" spc="40" dirty="0">
                <a:solidFill>
                  <a:srgbClr val="333333"/>
                </a:solidFill>
                <a:latin typeface="Trebuchet MS"/>
                <a:cs typeface="Trebuchet MS"/>
              </a:rPr>
              <a:t>notes</a:t>
            </a:r>
            <a:endParaRPr sz="1200">
              <a:latin typeface="Trebuchet MS"/>
              <a:cs typeface="Trebuchet MS"/>
            </a:endParaRPr>
          </a:p>
        </p:txBody>
      </p:sp>
      <p:sp>
        <p:nvSpPr>
          <p:cNvPr id="29" name="object 29"/>
          <p:cNvSpPr txBox="1"/>
          <p:nvPr/>
        </p:nvSpPr>
        <p:spPr>
          <a:xfrm>
            <a:off x="4461764" y="5082331"/>
            <a:ext cx="1487805" cy="386080"/>
          </a:xfrm>
          <a:prstGeom prst="rect">
            <a:avLst/>
          </a:prstGeom>
        </p:spPr>
        <p:txBody>
          <a:bodyPr vert="horz" wrap="square" lIns="0" tIns="22860" rIns="0" bIns="0" rtlCol="0">
            <a:spAutoFit/>
          </a:bodyPr>
          <a:lstStyle/>
          <a:p>
            <a:pPr marL="12700" marR="5080">
              <a:lnSpc>
                <a:spcPts val="1400"/>
              </a:lnSpc>
              <a:spcBef>
                <a:spcPts val="180"/>
              </a:spcBef>
            </a:pPr>
            <a:r>
              <a:rPr sz="1200" spc="60" dirty="0">
                <a:solidFill>
                  <a:srgbClr val="333333"/>
                </a:solidFill>
                <a:latin typeface="Trebuchet MS"/>
                <a:cs typeface="Trebuchet MS"/>
              </a:rPr>
              <a:t>Set</a:t>
            </a:r>
            <a:r>
              <a:rPr sz="1200" spc="150" dirty="0">
                <a:solidFill>
                  <a:srgbClr val="333333"/>
                </a:solidFill>
                <a:latin typeface="Trebuchet MS"/>
                <a:cs typeface="Trebuchet MS"/>
              </a:rPr>
              <a:t> </a:t>
            </a:r>
            <a:r>
              <a:rPr sz="1200" dirty="0">
                <a:solidFill>
                  <a:srgbClr val="333333"/>
                </a:solidFill>
                <a:latin typeface="Trebuchet MS"/>
                <a:cs typeface="Trebuchet MS"/>
              </a:rPr>
              <a:t>attendance</a:t>
            </a:r>
            <a:r>
              <a:rPr sz="1200" spc="150" dirty="0">
                <a:solidFill>
                  <a:srgbClr val="333333"/>
                </a:solidFill>
                <a:latin typeface="Trebuchet MS"/>
                <a:cs typeface="Trebuchet MS"/>
              </a:rPr>
              <a:t> </a:t>
            </a:r>
            <a:r>
              <a:rPr sz="1200" spc="-20" dirty="0">
                <a:solidFill>
                  <a:srgbClr val="333333"/>
                </a:solidFill>
                <a:latin typeface="Trebuchet MS"/>
                <a:cs typeface="Trebuchet MS"/>
              </a:rPr>
              <a:t>date </a:t>
            </a:r>
            <a:r>
              <a:rPr sz="1200" spc="40" dirty="0">
                <a:solidFill>
                  <a:srgbClr val="333333"/>
                </a:solidFill>
                <a:latin typeface="Trebuchet MS"/>
                <a:cs typeface="Trebuchet MS"/>
              </a:rPr>
              <a:t>range</a:t>
            </a:r>
            <a:endParaRPr sz="1200">
              <a:latin typeface="Trebuchet MS"/>
              <a:cs typeface="Trebuchet MS"/>
            </a:endParaRPr>
          </a:p>
        </p:txBody>
      </p:sp>
      <p:sp>
        <p:nvSpPr>
          <p:cNvPr id="30" name="object 30"/>
          <p:cNvSpPr txBox="1"/>
          <p:nvPr/>
        </p:nvSpPr>
        <p:spPr>
          <a:xfrm>
            <a:off x="4461764" y="4262702"/>
            <a:ext cx="1686560" cy="386080"/>
          </a:xfrm>
          <a:prstGeom prst="rect">
            <a:avLst/>
          </a:prstGeom>
        </p:spPr>
        <p:txBody>
          <a:bodyPr vert="horz" wrap="square" lIns="0" tIns="22860" rIns="0" bIns="0" rtlCol="0">
            <a:spAutoFit/>
          </a:bodyPr>
          <a:lstStyle/>
          <a:p>
            <a:pPr marL="12700" marR="5080">
              <a:lnSpc>
                <a:spcPts val="1400"/>
              </a:lnSpc>
              <a:spcBef>
                <a:spcPts val="180"/>
              </a:spcBef>
            </a:pPr>
            <a:r>
              <a:rPr sz="1200" spc="55" dirty="0">
                <a:solidFill>
                  <a:srgbClr val="333333"/>
                </a:solidFill>
                <a:latin typeface="Trebuchet MS"/>
                <a:cs typeface="Trebuchet MS"/>
              </a:rPr>
              <a:t>Compare</a:t>
            </a:r>
            <a:r>
              <a:rPr sz="1200" spc="130" dirty="0">
                <a:solidFill>
                  <a:srgbClr val="333333"/>
                </a:solidFill>
                <a:latin typeface="Trebuchet MS"/>
                <a:cs typeface="Trebuchet MS"/>
              </a:rPr>
              <a:t> </a:t>
            </a:r>
            <a:r>
              <a:rPr sz="1200" dirty="0">
                <a:solidFill>
                  <a:srgbClr val="333333"/>
                </a:solidFill>
                <a:latin typeface="Trebuchet MS"/>
                <a:cs typeface="Trebuchet MS"/>
              </a:rPr>
              <a:t>best</a:t>
            </a:r>
            <a:r>
              <a:rPr sz="1200" spc="135" dirty="0">
                <a:solidFill>
                  <a:srgbClr val="333333"/>
                </a:solidFill>
                <a:latin typeface="Trebuchet MS"/>
                <a:cs typeface="Trebuchet MS"/>
              </a:rPr>
              <a:t> </a:t>
            </a:r>
            <a:r>
              <a:rPr sz="1200" dirty="0">
                <a:solidFill>
                  <a:srgbClr val="333333"/>
                </a:solidFill>
                <a:latin typeface="Trebuchet MS"/>
                <a:cs typeface="Trebuchet MS"/>
              </a:rPr>
              <a:t>times</a:t>
            </a:r>
            <a:r>
              <a:rPr sz="1200" spc="135" dirty="0">
                <a:solidFill>
                  <a:srgbClr val="333333"/>
                </a:solidFill>
                <a:latin typeface="Trebuchet MS"/>
                <a:cs typeface="Trebuchet MS"/>
              </a:rPr>
              <a:t> </a:t>
            </a:r>
            <a:r>
              <a:rPr sz="1200" spc="-25" dirty="0">
                <a:solidFill>
                  <a:srgbClr val="333333"/>
                </a:solidFill>
                <a:latin typeface="Trebuchet MS"/>
                <a:cs typeface="Trebuchet MS"/>
              </a:rPr>
              <a:t>to </a:t>
            </a:r>
            <a:r>
              <a:rPr sz="1200" dirty="0">
                <a:solidFill>
                  <a:srgbClr val="333333"/>
                </a:solidFill>
                <a:latin typeface="Trebuchet MS"/>
                <a:cs typeface="Trebuchet MS"/>
              </a:rPr>
              <a:t>time</a:t>
            </a:r>
            <a:r>
              <a:rPr sz="1200" spc="65" dirty="0">
                <a:solidFill>
                  <a:srgbClr val="333333"/>
                </a:solidFill>
                <a:latin typeface="Trebuchet MS"/>
                <a:cs typeface="Trebuchet MS"/>
              </a:rPr>
              <a:t> </a:t>
            </a:r>
            <a:r>
              <a:rPr sz="1200" spc="40" dirty="0">
                <a:solidFill>
                  <a:srgbClr val="333333"/>
                </a:solidFill>
                <a:latin typeface="Trebuchet MS"/>
                <a:cs typeface="Trebuchet MS"/>
              </a:rPr>
              <a:t>standards</a:t>
            </a:r>
            <a:endParaRPr sz="1200">
              <a:latin typeface="Trebuchet MS"/>
              <a:cs typeface="Trebuchet MS"/>
            </a:endParaRPr>
          </a:p>
        </p:txBody>
      </p:sp>
      <p:sp>
        <p:nvSpPr>
          <p:cNvPr id="31" name="object 31"/>
          <p:cNvSpPr txBox="1"/>
          <p:nvPr/>
        </p:nvSpPr>
        <p:spPr>
          <a:xfrm>
            <a:off x="575414" y="6507707"/>
            <a:ext cx="13112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33333"/>
                </a:solidFill>
                <a:latin typeface="Trebuchet MS"/>
                <a:cs typeface="Trebuchet MS"/>
              </a:rPr>
              <a:t>Tap </a:t>
            </a:r>
            <a:r>
              <a:rPr sz="1200" spc="65" dirty="0">
                <a:solidFill>
                  <a:srgbClr val="333333"/>
                </a:solidFill>
                <a:latin typeface="Trebuchet MS"/>
                <a:cs typeface="Trebuchet MS"/>
              </a:rPr>
              <a:t>name</a:t>
            </a:r>
            <a:r>
              <a:rPr sz="1200" spc="5" dirty="0">
                <a:solidFill>
                  <a:srgbClr val="333333"/>
                </a:solidFill>
                <a:latin typeface="Trebuchet MS"/>
                <a:cs typeface="Trebuchet MS"/>
              </a:rPr>
              <a:t> </a:t>
            </a:r>
            <a:r>
              <a:rPr sz="1200" dirty="0">
                <a:solidFill>
                  <a:srgbClr val="333333"/>
                </a:solidFill>
                <a:latin typeface="Trebuchet MS"/>
                <a:cs typeface="Trebuchet MS"/>
              </a:rPr>
              <a:t>to</a:t>
            </a:r>
            <a:r>
              <a:rPr sz="1200" spc="5" dirty="0">
                <a:solidFill>
                  <a:srgbClr val="333333"/>
                </a:solidFill>
                <a:latin typeface="Trebuchet MS"/>
                <a:cs typeface="Trebuchet MS"/>
              </a:rPr>
              <a:t> </a:t>
            </a:r>
            <a:r>
              <a:rPr sz="1200" spc="30" dirty="0">
                <a:solidFill>
                  <a:srgbClr val="333333"/>
                </a:solidFill>
                <a:latin typeface="Trebuchet MS"/>
                <a:cs typeface="Trebuchet MS"/>
              </a:rPr>
              <a:t>view</a:t>
            </a:r>
            <a:endParaRPr sz="1200">
              <a:latin typeface="Trebuchet MS"/>
              <a:cs typeface="Trebuchet MS"/>
            </a:endParaRPr>
          </a:p>
        </p:txBody>
      </p:sp>
      <p:sp>
        <p:nvSpPr>
          <p:cNvPr id="32" name="object 32"/>
          <p:cNvSpPr txBox="1"/>
          <p:nvPr/>
        </p:nvSpPr>
        <p:spPr>
          <a:xfrm>
            <a:off x="481464" y="1710002"/>
            <a:ext cx="164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33333"/>
                </a:solidFill>
                <a:latin typeface="Trebuchet MS"/>
                <a:cs typeface="Trebuchet MS"/>
              </a:rPr>
              <a:t>Tabs</a:t>
            </a:r>
            <a:r>
              <a:rPr sz="1200" spc="45" dirty="0">
                <a:solidFill>
                  <a:srgbClr val="333333"/>
                </a:solidFill>
                <a:latin typeface="Trebuchet MS"/>
                <a:cs typeface="Trebuchet MS"/>
              </a:rPr>
              <a:t> </a:t>
            </a:r>
            <a:r>
              <a:rPr sz="1200" spc="50" dirty="0">
                <a:solidFill>
                  <a:srgbClr val="333333"/>
                </a:solidFill>
                <a:latin typeface="Trebuchet MS"/>
                <a:cs typeface="Trebuchet MS"/>
              </a:rPr>
              <a:t>view </a:t>
            </a:r>
            <a:r>
              <a:rPr sz="1200" spc="45" dirty="0">
                <a:solidFill>
                  <a:srgbClr val="333333"/>
                </a:solidFill>
                <a:latin typeface="Trebuchet MS"/>
                <a:cs typeface="Trebuchet MS"/>
              </a:rPr>
              <a:t>various </a:t>
            </a:r>
            <a:r>
              <a:rPr sz="1200" spc="-20" dirty="0">
                <a:solidFill>
                  <a:srgbClr val="333333"/>
                </a:solidFill>
                <a:latin typeface="Trebuchet MS"/>
                <a:cs typeface="Trebuchet MS"/>
              </a:rPr>
              <a:t>info</a:t>
            </a:r>
            <a:endParaRPr sz="1200">
              <a:latin typeface="Trebuchet MS"/>
              <a:cs typeface="Trebuchet MS"/>
            </a:endParaRPr>
          </a:p>
        </p:txBody>
      </p:sp>
      <p:sp>
        <p:nvSpPr>
          <p:cNvPr id="33" name="object 33"/>
          <p:cNvSpPr txBox="1"/>
          <p:nvPr/>
        </p:nvSpPr>
        <p:spPr>
          <a:xfrm>
            <a:off x="4449064" y="2527884"/>
            <a:ext cx="1599565" cy="386080"/>
          </a:xfrm>
          <a:prstGeom prst="rect">
            <a:avLst/>
          </a:prstGeom>
        </p:spPr>
        <p:txBody>
          <a:bodyPr vert="horz" wrap="square" lIns="0" tIns="22860" rIns="0" bIns="0" rtlCol="0">
            <a:spAutoFit/>
          </a:bodyPr>
          <a:lstStyle/>
          <a:p>
            <a:pPr marL="12700" marR="5080">
              <a:lnSpc>
                <a:spcPts val="1400"/>
              </a:lnSpc>
              <a:spcBef>
                <a:spcPts val="180"/>
              </a:spcBef>
            </a:pPr>
            <a:r>
              <a:rPr sz="1200" spc="80" dirty="0">
                <a:solidFill>
                  <a:srgbClr val="333333"/>
                </a:solidFill>
                <a:latin typeface="Trebuchet MS"/>
                <a:cs typeface="Trebuchet MS"/>
              </a:rPr>
              <a:t>Arrows </a:t>
            </a:r>
            <a:r>
              <a:rPr sz="1200" dirty="0">
                <a:solidFill>
                  <a:srgbClr val="333333"/>
                </a:solidFill>
                <a:latin typeface="Trebuchet MS"/>
                <a:cs typeface="Trebuchet MS"/>
              </a:rPr>
              <a:t>cycle</a:t>
            </a:r>
            <a:r>
              <a:rPr sz="1200" spc="80" dirty="0">
                <a:solidFill>
                  <a:srgbClr val="333333"/>
                </a:solidFill>
                <a:latin typeface="Trebuchet MS"/>
                <a:cs typeface="Trebuchet MS"/>
              </a:rPr>
              <a:t> </a:t>
            </a:r>
            <a:r>
              <a:rPr sz="1200" spc="40" dirty="0">
                <a:solidFill>
                  <a:srgbClr val="333333"/>
                </a:solidFill>
                <a:latin typeface="Trebuchet MS"/>
                <a:cs typeface="Trebuchet MS"/>
              </a:rPr>
              <a:t>through </a:t>
            </a:r>
            <a:r>
              <a:rPr sz="1200" spc="70" dirty="0">
                <a:solidFill>
                  <a:srgbClr val="333333"/>
                </a:solidFill>
                <a:latin typeface="Trebuchet MS"/>
                <a:cs typeface="Trebuchet MS"/>
              </a:rPr>
              <a:t>swimmers</a:t>
            </a:r>
            <a:endParaRPr sz="1200">
              <a:latin typeface="Trebuchet MS"/>
              <a:cs typeface="Trebuchet MS"/>
            </a:endParaRPr>
          </a:p>
        </p:txBody>
      </p:sp>
      <p:sp>
        <p:nvSpPr>
          <p:cNvPr id="34" name="object 34"/>
          <p:cNvSpPr txBox="1"/>
          <p:nvPr/>
        </p:nvSpPr>
        <p:spPr>
          <a:xfrm>
            <a:off x="2627883" y="1706710"/>
            <a:ext cx="1664970" cy="208279"/>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333333"/>
                </a:solidFill>
                <a:latin typeface="Trebuchet MS"/>
                <a:cs typeface="Trebuchet MS"/>
              </a:rPr>
              <a:t>View</a:t>
            </a:r>
            <a:r>
              <a:rPr sz="1200" spc="105" dirty="0">
                <a:solidFill>
                  <a:srgbClr val="333333"/>
                </a:solidFill>
                <a:latin typeface="Trebuchet MS"/>
                <a:cs typeface="Trebuchet MS"/>
              </a:rPr>
              <a:t> </a:t>
            </a:r>
            <a:r>
              <a:rPr sz="1200" dirty="0">
                <a:solidFill>
                  <a:srgbClr val="333333"/>
                </a:solidFill>
                <a:latin typeface="Trebuchet MS"/>
                <a:cs typeface="Trebuchet MS"/>
              </a:rPr>
              <a:t>additional</a:t>
            </a:r>
            <a:r>
              <a:rPr sz="1200" spc="105" dirty="0">
                <a:solidFill>
                  <a:srgbClr val="333333"/>
                </a:solidFill>
                <a:latin typeface="Trebuchet MS"/>
                <a:cs typeface="Trebuchet MS"/>
              </a:rPr>
              <a:t> </a:t>
            </a:r>
            <a:r>
              <a:rPr sz="1200" spc="-10" dirty="0">
                <a:solidFill>
                  <a:srgbClr val="333333"/>
                </a:solidFill>
                <a:latin typeface="Trebuchet MS"/>
                <a:cs typeface="Trebuchet MS"/>
              </a:rPr>
              <a:t>emails</a:t>
            </a:r>
            <a:endParaRPr sz="12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197490"/>
          </a:xfrm>
          <a:prstGeom prst="rect">
            <a:avLst/>
          </a:prstGeom>
        </p:spPr>
        <p:txBody>
          <a:bodyPr vert="horz" wrap="square" lIns="0" tIns="12700" rIns="0" bIns="0" rtlCol="0">
            <a:spAutoFit/>
          </a:bodyPr>
          <a:lstStyle/>
          <a:p>
            <a:pPr marL="12700">
              <a:lnSpc>
                <a:spcPct val="100000"/>
              </a:lnSpc>
              <a:spcBef>
                <a:spcPts val="100"/>
              </a:spcBef>
            </a:pPr>
            <a:r>
              <a:rPr lang="en-US" sz="1200" b="1" spc="-50" dirty="0">
                <a:solidFill>
                  <a:srgbClr val="FFFFFF"/>
                </a:solidFill>
                <a:latin typeface="Verdana"/>
                <a:cs typeface="Verdana"/>
              </a:rPr>
              <a:t>5</a:t>
            </a:r>
            <a:endParaRPr sz="1200" dirty="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7651014" y="193846"/>
            <a:ext cx="1683385" cy="330200"/>
          </a:xfrm>
          <a:prstGeom prst="rect">
            <a:avLst/>
          </a:prstGeom>
        </p:spPr>
        <p:txBody>
          <a:bodyPr vert="horz" wrap="square" lIns="0" tIns="12700" rIns="0" bIns="0" rtlCol="0">
            <a:spAutoFit/>
          </a:bodyPr>
          <a:lstStyle/>
          <a:p>
            <a:pPr marL="12700">
              <a:lnSpc>
                <a:spcPct val="100000"/>
              </a:lnSpc>
              <a:spcBef>
                <a:spcPts val="100"/>
              </a:spcBef>
            </a:pPr>
            <a:r>
              <a:rPr sz="2000" b="1" i="1" spc="60" dirty="0">
                <a:solidFill>
                  <a:srgbClr val="FFFFFF"/>
                </a:solidFill>
                <a:latin typeface="Verdana"/>
                <a:cs typeface="Verdana"/>
              </a:rPr>
              <a:t>My</a:t>
            </a:r>
            <a:r>
              <a:rPr sz="2000" b="1" i="1" dirty="0">
                <a:solidFill>
                  <a:srgbClr val="FFFFFF"/>
                </a:solidFill>
                <a:latin typeface="Verdana"/>
                <a:cs typeface="Verdana"/>
              </a:rPr>
              <a:t> </a:t>
            </a:r>
            <a:r>
              <a:rPr sz="2000" b="1" i="1" spc="-10" dirty="0">
                <a:solidFill>
                  <a:srgbClr val="FFFFFF"/>
                </a:solidFill>
                <a:latin typeface="Verdana"/>
                <a:cs typeface="Verdana"/>
              </a:rPr>
              <a:t>Account</a:t>
            </a:r>
            <a:endParaRPr sz="2000" dirty="0">
              <a:latin typeface="Verdana"/>
              <a:cs typeface="Verdana"/>
            </a:endParaRPr>
          </a:p>
        </p:txBody>
      </p:sp>
      <p:sp>
        <p:nvSpPr>
          <p:cNvPr id="7" name="object 7"/>
          <p:cNvSpPr txBox="1"/>
          <p:nvPr/>
        </p:nvSpPr>
        <p:spPr>
          <a:xfrm>
            <a:off x="209933" y="899819"/>
            <a:ext cx="6091555" cy="197490"/>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333333"/>
                </a:solidFill>
                <a:latin typeface="Trebuchet MS"/>
                <a:cs typeface="Trebuchet MS"/>
              </a:rPr>
              <a:t>Update</a:t>
            </a:r>
            <a:r>
              <a:rPr sz="1200" spc="114" dirty="0">
                <a:solidFill>
                  <a:srgbClr val="333333"/>
                </a:solidFill>
                <a:latin typeface="Trebuchet MS"/>
                <a:cs typeface="Trebuchet MS"/>
              </a:rPr>
              <a:t> </a:t>
            </a:r>
            <a:r>
              <a:rPr sz="1200" dirty="0">
                <a:solidFill>
                  <a:srgbClr val="333333"/>
                </a:solidFill>
                <a:latin typeface="Trebuchet MS"/>
                <a:cs typeface="Trebuchet MS"/>
              </a:rPr>
              <a:t>your</a:t>
            </a:r>
            <a:r>
              <a:rPr sz="1200" spc="120" dirty="0">
                <a:solidFill>
                  <a:srgbClr val="333333"/>
                </a:solidFill>
                <a:latin typeface="Trebuchet MS"/>
                <a:cs typeface="Trebuchet MS"/>
              </a:rPr>
              <a:t> </a:t>
            </a:r>
            <a:r>
              <a:rPr lang="en-US" sz="1200" spc="120" dirty="0">
                <a:solidFill>
                  <a:srgbClr val="333333"/>
                </a:solidFill>
                <a:latin typeface="Trebuchet MS"/>
                <a:cs typeface="Trebuchet MS"/>
              </a:rPr>
              <a:t>communication settings to receive text messages</a:t>
            </a:r>
            <a:endParaRPr sz="1200" dirty="0">
              <a:latin typeface="Trebuchet MS"/>
              <a:cs typeface="Trebuchet MS"/>
            </a:endParaRPr>
          </a:p>
        </p:txBody>
      </p:sp>
      <p:sp>
        <p:nvSpPr>
          <p:cNvPr id="35" name="object 35"/>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3"/>
              </a:rPr>
              <a:t>www.teamunify.com</a:t>
            </a:r>
            <a:endParaRPr sz="1100">
              <a:latin typeface="Trebuchet MS"/>
              <a:cs typeface="Trebuchet MS"/>
            </a:endParaRPr>
          </a:p>
        </p:txBody>
      </p:sp>
      <p:sp>
        <p:nvSpPr>
          <p:cNvPr id="36" name="object 36"/>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37" name="object 37"/>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support@teamunify.com</a:t>
            </a:r>
            <a:endParaRPr sz="1100">
              <a:latin typeface="Trebuchet MS"/>
              <a:cs typeface="Trebuchet MS"/>
            </a:endParaRPr>
          </a:p>
        </p:txBody>
      </p:sp>
      <p:sp>
        <p:nvSpPr>
          <p:cNvPr id="38" name="object 38"/>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pic>
        <p:nvPicPr>
          <p:cNvPr id="40" name="Picture 39" descr="A screenshot of a phone&#10;&#10;Description automatically generated">
            <a:extLst>
              <a:ext uri="{FF2B5EF4-FFF2-40B4-BE49-F238E27FC236}">
                <a16:creationId xmlns:a16="http://schemas.microsoft.com/office/drawing/2014/main" id="{189B8FC2-786B-8CB5-F5DD-9F0BA16901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111" y="1253954"/>
            <a:ext cx="2324512" cy="5029200"/>
          </a:xfrm>
          <a:prstGeom prst="rect">
            <a:avLst/>
          </a:prstGeom>
        </p:spPr>
      </p:pic>
      <p:sp>
        <p:nvSpPr>
          <p:cNvPr id="46" name="object 16">
            <a:extLst>
              <a:ext uri="{FF2B5EF4-FFF2-40B4-BE49-F238E27FC236}">
                <a16:creationId xmlns:a16="http://schemas.microsoft.com/office/drawing/2014/main" id="{96BA871F-E77B-2493-D9B2-3F78F5E744AB}"/>
              </a:ext>
            </a:extLst>
          </p:cNvPr>
          <p:cNvSpPr/>
          <p:nvPr/>
        </p:nvSpPr>
        <p:spPr>
          <a:xfrm>
            <a:off x="160944" y="6106773"/>
            <a:ext cx="1363056" cy="1056027"/>
          </a:xfrm>
          <a:custGeom>
            <a:avLst/>
            <a:gdLst/>
            <a:ahLst/>
            <a:cxnLst/>
            <a:rect l="l" t="t" r="r" b="b"/>
            <a:pathLst>
              <a:path w="1929129" h="1601470">
                <a:moveTo>
                  <a:pt x="1634744" y="0"/>
                </a:moveTo>
                <a:lnTo>
                  <a:pt x="1242402" y="870191"/>
                </a:lnTo>
                <a:lnTo>
                  <a:pt x="143776" y="870191"/>
                </a:lnTo>
                <a:lnTo>
                  <a:pt x="60655" y="872437"/>
                </a:lnTo>
                <a:lnTo>
                  <a:pt x="17972" y="888163"/>
                </a:lnTo>
                <a:lnTo>
                  <a:pt x="2246" y="930847"/>
                </a:lnTo>
                <a:lnTo>
                  <a:pt x="0" y="1013967"/>
                </a:lnTo>
                <a:lnTo>
                  <a:pt x="0" y="1457388"/>
                </a:lnTo>
                <a:lnTo>
                  <a:pt x="2246" y="1540509"/>
                </a:lnTo>
                <a:lnTo>
                  <a:pt x="17972" y="1583193"/>
                </a:lnTo>
                <a:lnTo>
                  <a:pt x="60655" y="1598918"/>
                </a:lnTo>
                <a:lnTo>
                  <a:pt x="143776" y="1601165"/>
                </a:lnTo>
                <a:lnTo>
                  <a:pt x="1785124" y="1601165"/>
                </a:lnTo>
                <a:lnTo>
                  <a:pt x="1868245" y="1598918"/>
                </a:lnTo>
                <a:lnTo>
                  <a:pt x="1910929" y="1583193"/>
                </a:lnTo>
                <a:lnTo>
                  <a:pt x="1926654" y="1540509"/>
                </a:lnTo>
                <a:lnTo>
                  <a:pt x="1928901" y="1457388"/>
                </a:lnTo>
                <a:lnTo>
                  <a:pt x="1928901" y="1013967"/>
                </a:lnTo>
                <a:lnTo>
                  <a:pt x="1926654" y="930847"/>
                </a:lnTo>
                <a:lnTo>
                  <a:pt x="1910929" y="888163"/>
                </a:lnTo>
                <a:lnTo>
                  <a:pt x="1868245" y="872437"/>
                </a:lnTo>
                <a:lnTo>
                  <a:pt x="1785124" y="870191"/>
                </a:lnTo>
                <a:lnTo>
                  <a:pt x="1466367" y="870191"/>
                </a:lnTo>
                <a:lnTo>
                  <a:pt x="1634744" y="0"/>
                </a:lnTo>
                <a:close/>
              </a:path>
            </a:pathLst>
          </a:custGeom>
          <a:solidFill>
            <a:srgbClr val="989899">
              <a:alpha val="79998"/>
            </a:srgbClr>
          </a:solidFill>
        </p:spPr>
        <p:txBody>
          <a:bodyPr wrap="square" lIns="0" tIns="0" rIns="0" bIns="0" rtlCol="0"/>
          <a:lstStyle/>
          <a:p>
            <a:endParaRPr lang="en-US" sz="1200" dirty="0"/>
          </a:p>
          <a:p>
            <a:endParaRPr lang="en-US" sz="1200" dirty="0"/>
          </a:p>
          <a:p>
            <a:endParaRPr lang="en-US" sz="1200" dirty="0"/>
          </a:p>
          <a:p>
            <a:endParaRPr lang="en-US" sz="1200" dirty="0"/>
          </a:p>
          <a:p>
            <a:r>
              <a:rPr lang="en-US" sz="1200" dirty="0"/>
              <a:t>     Click on edit</a:t>
            </a:r>
            <a:endParaRPr sz="1200" dirty="0"/>
          </a:p>
        </p:txBody>
      </p:sp>
      <p:pic>
        <p:nvPicPr>
          <p:cNvPr id="48" name="Picture 47" descr="A screenshot of a email&#10;&#10;Description automatically generated">
            <a:extLst>
              <a:ext uri="{FF2B5EF4-FFF2-40B4-BE49-F238E27FC236}">
                <a16:creationId xmlns:a16="http://schemas.microsoft.com/office/drawing/2014/main" id="{62A357B1-9576-3C6A-0965-1C165B4913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1342587"/>
            <a:ext cx="2324512" cy="5029202"/>
          </a:xfrm>
          <a:prstGeom prst="rect">
            <a:avLst/>
          </a:prstGeom>
        </p:spPr>
      </p:pic>
      <p:sp>
        <p:nvSpPr>
          <p:cNvPr id="50" name="object 16">
            <a:extLst>
              <a:ext uri="{FF2B5EF4-FFF2-40B4-BE49-F238E27FC236}">
                <a16:creationId xmlns:a16="http://schemas.microsoft.com/office/drawing/2014/main" id="{D29F13DC-3611-AD3A-52AB-F92D56FFA4FB}"/>
              </a:ext>
            </a:extLst>
          </p:cNvPr>
          <p:cNvSpPr/>
          <p:nvPr/>
        </p:nvSpPr>
        <p:spPr>
          <a:xfrm>
            <a:off x="6097154" y="3737267"/>
            <a:ext cx="3504046" cy="980228"/>
          </a:xfrm>
          <a:custGeom>
            <a:avLst/>
            <a:gdLst/>
            <a:ahLst/>
            <a:cxnLst/>
            <a:rect l="l" t="t" r="r" b="b"/>
            <a:pathLst>
              <a:path w="4399915" h="706754">
                <a:moveTo>
                  <a:pt x="4255947" y="0"/>
                </a:moveTo>
                <a:lnTo>
                  <a:pt x="2530538" y="0"/>
                </a:lnTo>
                <a:lnTo>
                  <a:pt x="2447417" y="2246"/>
                </a:lnTo>
                <a:lnTo>
                  <a:pt x="2404733" y="17972"/>
                </a:lnTo>
                <a:lnTo>
                  <a:pt x="2389008" y="60655"/>
                </a:lnTo>
                <a:lnTo>
                  <a:pt x="2386761" y="143776"/>
                </a:lnTo>
                <a:lnTo>
                  <a:pt x="0" y="706208"/>
                </a:lnTo>
                <a:lnTo>
                  <a:pt x="2386761" y="423049"/>
                </a:lnTo>
                <a:lnTo>
                  <a:pt x="2389008" y="506163"/>
                </a:lnTo>
                <a:lnTo>
                  <a:pt x="2404733" y="548843"/>
                </a:lnTo>
                <a:lnTo>
                  <a:pt x="2447417" y="564567"/>
                </a:lnTo>
                <a:lnTo>
                  <a:pt x="2530538" y="566813"/>
                </a:lnTo>
                <a:lnTo>
                  <a:pt x="4255947" y="566813"/>
                </a:lnTo>
                <a:lnTo>
                  <a:pt x="4339068" y="564567"/>
                </a:lnTo>
                <a:lnTo>
                  <a:pt x="4381752" y="548843"/>
                </a:lnTo>
                <a:lnTo>
                  <a:pt x="4397477" y="506163"/>
                </a:lnTo>
                <a:lnTo>
                  <a:pt x="4399724" y="423049"/>
                </a:lnTo>
                <a:lnTo>
                  <a:pt x="4399724" y="143776"/>
                </a:lnTo>
                <a:lnTo>
                  <a:pt x="4397477" y="60655"/>
                </a:lnTo>
                <a:lnTo>
                  <a:pt x="4381752" y="17972"/>
                </a:lnTo>
                <a:lnTo>
                  <a:pt x="4339068" y="2246"/>
                </a:lnTo>
                <a:lnTo>
                  <a:pt x="4255947" y="0"/>
                </a:lnTo>
                <a:close/>
              </a:path>
            </a:pathLst>
          </a:custGeom>
          <a:solidFill>
            <a:srgbClr val="989899">
              <a:alpha val="79998"/>
            </a:srgbClr>
          </a:solidFill>
        </p:spPr>
        <p:txBody>
          <a:bodyPr wrap="square" lIns="0" tIns="0" rIns="0" bIns="0" rtlCol="0"/>
          <a:lstStyle/>
          <a:p>
            <a:r>
              <a:rPr lang="en-US" sz="1200" dirty="0"/>
              <a:t>                                                                                       		    Enter mobile number                		    and carrier and save                		    changes</a:t>
            </a:r>
            <a:endParaRPr sz="1200" dirty="0"/>
          </a:p>
        </p:txBody>
      </p:sp>
      <p:sp>
        <p:nvSpPr>
          <p:cNvPr id="52" name="Rectangle 51">
            <a:extLst>
              <a:ext uri="{FF2B5EF4-FFF2-40B4-BE49-F238E27FC236}">
                <a16:creationId xmlns:a16="http://schemas.microsoft.com/office/drawing/2014/main" id="{1B7889AE-ADC5-6EC8-5029-D2CEB1384A07}"/>
              </a:ext>
            </a:extLst>
          </p:cNvPr>
          <p:cNvSpPr/>
          <p:nvPr/>
        </p:nvSpPr>
        <p:spPr>
          <a:xfrm>
            <a:off x="5060879" y="4357226"/>
            <a:ext cx="2324512" cy="915607"/>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74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197490"/>
          </a:xfrm>
          <a:prstGeom prst="rect">
            <a:avLst/>
          </a:prstGeom>
        </p:spPr>
        <p:txBody>
          <a:bodyPr vert="horz" wrap="square" lIns="0" tIns="12700" rIns="0" bIns="0" rtlCol="0">
            <a:spAutoFit/>
          </a:bodyPr>
          <a:lstStyle/>
          <a:p>
            <a:pPr marL="12700">
              <a:lnSpc>
                <a:spcPct val="100000"/>
              </a:lnSpc>
              <a:spcBef>
                <a:spcPts val="100"/>
              </a:spcBef>
            </a:pPr>
            <a:r>
              <a:rPr lang="en-US" sz="1200" b="1" spc="-50" dirty="0">
                <a:solidFill>
                  <a:srgbClr val="FFFFFF"/>
                </a:solidFill>
                <a:latin typeface="Verdana"/>
                <a:cs typeface="Verdana"/>
              </a:rPr>
              <a:t>6</a:t>
            </a:r>
            <a:endParaRPr sz="1200" dirty="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6680393" y="193846"/>
            <a:ext cx="2653665" cy="514350"/>
          </a:xfrm>
          <a:prstGeom prst="rect">
            <a:avLst/>
          </a:prstGeom>
        </p:spPr>
        <p:txBody>
          <a:bodyPr vert="horz" wrap="square" lIns="0" tIns="12700" rIns="0" bIns="0" rtlCol="0">
            <a:spAutoFit/>
          </a:bodyPr>
          <a:lstStyle/>
          <a:p>
            <a:pPr marL="1119505">
              <a:lnSpc>
                <a:spcPts val="2285"/>
              </a:lnSpc>
              <a:spcBef>
                <a:spcPts val="100"/>
              </a:spcBef>
            </a:pPr>
            <a:r>
              <a:rPr sz="2000" b="1" i="1" spc="-20" dirty="0">
                <a:solidFill>
                  <a:srgbClr val="FFFFFF"/>
                </a:solidFill>
                <a:latin typeface="Verdana"/>
                <a:cs typeface="Verdana"/>
              </a:rPr>
              <a:t>Best</a:t>
            </a:r>
            <a:r>
              <a:rPr sz="2000" b="1" i="1" spc="-125" dirty="0">
                <a:solidFill>
                  <a:srgbClr val="FFFFFF"/>
                </a:solidFill>
                <a:latin typeface="Verdana"/>
                <a:cs typeface="Verdana"/>
              </a:rPr>
              <a:t> </a:t>
            </a:r>
            <a:r>
              <a:rPr sz="2000" b="1" i="1" spc="-25" dirty="0">
                <a:solidFill>
                  <a:srgbClr val="FFFFFF"/>
                </a:solidFill>
                <a:latin typeface="Verdana"/>
                <a:cs typeface="Verdana"/>
              </a:rPr>
              <a:t>Times</a:t>
            </a:r>
            <a:endParaRPr sz="2000">
              <a:latin typeface="Verdana"/>
              <a:cs typeface="Verdana"/>
            </a:endParaRPr>
          </a:p>
          <a:p>
            <a:pPr marL="12700">
              <a:lnSpc>
                <a:spcPts val="1565"/>
              </a:lnSpc>
            </a:pPr>
            <a:r>
              <a:rPr sz="1400" i="1" dirty="0">
                <a:solidFill>
                  <a:srgbClr val="FFFFFF"/>
                </a:solidFill>
                <a:latin typeface="Lucida Sans"/>
                <a:cs typeface="Lucida Sans"/>
              </a:rPr>
              <a:t>Compare</a:t>
            </a:r>
            <a:r>
              <a:rPr sz="1400" i="1" spc="-10" dirty="0">
                <a:solidFill>
                  <a:srgbClr val="FFFFFF"/>
                </a:solidFill>
                <a:latin typeface="Lucida Sans"/>
                <a:cs typeface="Lucida Sans"/>
              </a:rPr>
              <a:t> </a:t>
            </a:r>
            <a:r>
              <a:rPr sz="1400" i="1" dirty="0">
                <a:solidFill>
                  <a:srgbClr val="FFFFFF"/>
                </a:solidFill>
                <a:latin typeface="Lucida Sans"/>
                <a:cs typeface="Lucida Sans"/>
              </a:rPr>
              <a:t>With</a:t>
            </a:r>
            <a:r>
              <a:rPr sz="1400" i="1" spc="-5" dirty="0">
                <a:solidFill>
                  <a:srgbClr val="FFFFFF"/>
                </a:solidFill>
                <a:latin typeface="Lucida Sans"/>
                <a:cs typeface="Lucida Sans"/>
              </a:rPr>
              <a:t> </a:t>
            </a:r>
            <a:r>
              <a:rPr sz="1400" i="1" spc="-10" dirty="0">
                <a:solidFill>
                  <a:srgbClr val="FFFFFF"/>
                </a:solidFill>
                <a:latin typeface="Lucida Sans"/>
                <a:cs typeface="Lucida Sans"/>
              </a:rPr>
              <a:t>Time</a:t>
            </a:r>
            <a:r>
              <a:rPr sz="1400" i="1" spc="-5" dirty="0">
                <a:solidFill>
                  <a:srgbClr val="FFFFFF"/>
                </a:solidFill>
                <a:latin typeface="Lucida Sans"/>
                <a:cs typeface="Lucida Sans"/>
              </a:rPr>
              <a:t> </a:t>
            </a:r>
            <a:r>
              <a:rPr sz="1400" i="1" spc="-10" dirty="0">
                <a:solidFill>
                  <a:srgbClr val="FFFFFF"/>
                </a:solidFill>
                <a:latin typeface="Lucida Sans"/>
                <a:cs typeface="Lucida Sans"/>
              </a:rPr>
              <a:t>Standards</a:t>
            </a:r>
            <a:endParaRPr sz="1400">
              <a:latin typeface="Lucida Sans"/>
              <a:cs typeface="Lucida Sans"/>
            </a:endParaRPr>
          </a:p>
        </p:txBody>
      </p:sp>
      <p:sp>
        <p:nvSpPr>
          <p:cNvPr id="7" name="object 7"/>
          <p:cNvSpPr txBox="1"/>
          <p:nvPr/>
        </p:nvSpPr>
        <p:spPr>
          <a:xfrm>
            <a:off x="209933" y="899819"/>
            <a:ext cx="8777605" cy="208279"/>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333333"/>
                </a:solidFill>
                <a:latin typeface="Trebuchet MS"/>
                <a:cs typeface="Trebuchet MS"/>
              </a:rPr>
              <a:t>View</a:t>
            </a:r>
            <a:r>
              <a:rPr sz="1200" spc="95" dirty="0">
                <a:solidFill>
                  <a:srgbClr val="333333"/>
                </a:solidFill>
                <a:latin typeface="Trebuchet MS"/>
                <a:cs typeface="Trebuchet MS"/>
              </a:rPr>
              <a:t> </a:t>
            </a:r>
            <a:r>
              <a:rPr sz="1200" spc="10" dirty="0">
                <a:solidFill>
                  <a:srgbClr val="333333"/>
                </a:solidFill>
                <a:latin typeface="Trebuchet MS"/>
                <a:cs typeface="Trebuchet MS"/>
              </a:rPr>
              <a:t>best</a:t>
            </a:r>
            <a:r>
              <a:rPr sz="1200" spc="95" dirty="0">
                <a:solidFill>
                  <a:srgbClr val="333333"/>
                </a:solidFill>
                <a:latin typeface="Trebuchet MS"/>
                <a:cs typeface="Trebuchet MS"/>
              </a:rPr>
              <a:t> </a:t>
            </a:r>
            <a:r>
              <a:rPr sz="1200" spc="10" dirty="0">
                <a:solidFill>
                  <a:srgbClr val="333333"/>
                </a:solidFill>
                <a:latin typeface="Trebuchet MS"/>
                <a:cs typeface="Trebuchet MS"/>
              </a:rPr>
              <a:t>times</a:t>
            </a:r>
            <a:r>
              <a:rPr sz="1200" spc="95" dirty="0">
                <a:solidFill>
                  <a:srgbClr val="333333"/>
                </a:solidFill>
                <a:latin typeface="Trebuchet MS"/>
                <a:cs typeface="Trebuchet MS"/>
              </a:rPr>
              <a:t> </a:t>
            </a:r>
            <a:r>
              <a:rPr sz="1200" spc="10" dirty="0">
                <a:solidFill>
                  <a:srgbClr val="333333"/>
                </a:solidFill>
                <a:latin typeface="Trebuchet MS"/>
                <a:cs typeface="Trebuchet MS"/>
              </a:rPr>
              <a:t>for</a:t>
            </a:r>
            <a:r>
              <a:rPr sz="1200" spc="100" dirty="0">
                <a:solidFill>
                  <a:srgbClr val="333333"/>
                </a:solidFill>
                <a:latin typeface="Trebuchet MS"/>
                <a:cs typeface="Trebuchet MS"/>
              </a:rPr>
              <a:t> </a:t>
            </a:r>
            <a:r>
              <a:rPr sz="1200" spc="10" dirty="0">
                <a:solidFill>
                  <a:srgbClr val="333333"/>
                </a:solidFill>
                <a:latin typeface="Trebuchet MS"/>
                <a:cs typeface="Trebuchet MS"/>
              </a:rPr>
              <a:t>your</a:t>
            </a:r>
            <a:r>
              <a:rPr sz="1200" spc="95" dirty="0">
                <a:solidFill>
                  <a:srgbClr val="333333"/>
                </a:solidFill>
                <a:latin typeface="Trebuchet MS"/>
                <a:cs typeface="Trebuchet MS"/>
              </a:rPr>
              <a:t> </a:t>
            </a:r>
            <a:r>
              <a:rPr sz="1200" spc="80" dirty="0">
                <a:solidFill>
                  <a:srgbClr val="333333"/>
                </a:solidFill>
                <a:latin typeface="Trebuchet MS"/>
                <a:cs typeface="Trebuchet MS"/>
              </a:rPr>
              <a:t>swimmers</a:t>
            </a:r>
            <a:r>
              <a:rPr sz="1200" spc="95" dirty="0">
                <a:solidFill>
                  <a:srgbClr val="333333"/>
                </a:solidFill>
                <a:latin typeface="Trebuchet MS"/>
                <a:cs typeface="Trebuchet MS"/>
              </a:rPr>
              <a:t> </a:t>
            </a:r>
            <a:r>
              <a:rPr sz="1200" spc="55" dirty="0">
                <a:solidFill>
                  <a:srgbClr val="333333"/>
                </a:solidFill>
                <a:latin typeface="Trebuchet MS"/>
                <a:cs typeface="Trebuchet MS"/>
              </a:rPr>
              <a:t>and</a:t>
            </a:r>
            <a:r>
              <a:rPr sz="1200" spc="95" dirty="0">
                <a:solidFill>
                  <a:srgbClr val="333333"/>
                </a:solidFill>
                <a:latin typeface="Trebuchet MS"/>
                <a:cs typeface="Trebuchet MS"/>
              </a:rPr>
              <a:t> </a:t>
            </a:r>
            <a:r>
              <a:rPr sz="1200" spc="50" dirty="0">
                <a:solidFill>
                  <a:srgbClr val="333333"/>
                </a:solidFill>
                <a:latin typeface="Trebuchet MS"/>
                <a:cs typeface="Trebuchet MS"/>
              </a:rPr>
              <a:t>compare</a:t>
            </a:r>
            <a:r>
              <a:rPr sz="1200" spc="100" dirty="0">
                <a:solidFill>
                  <a:srgbClr val="333333"/>
                </a:solidFill>
                <a:latin typeface="Trebuchet MS"/>
                <a:cs typeface="Trebuchet MS"/>
              </a:rPr>
              <a:t> </a:t>
            </a:r>
            <a:r>
              <a:rPr sz="1200" spc="10" dirty="0">
                <a:solidFill>
                  <a:srgbClr val="333333"/>
                </a:solidFill>
                <a:latin typeface="Trebuchet MS"/>
                <a:cs typeface="Trebuchet MS"/>
              </a:rPr>
              <a:t>with</a:t>
            </a:r>
            <a:r>
              <a:rPr sz="1200" spc="95" dirty="0">
                <a:solidFill>
                  <a:srgbClr val="333333"/>
                </a:solidFill>
                <a:latin typeface="Trebuchet MS"/>
                <a:cs typeface="Trebuchet MS"/>
              </a:rPr>
              <a:t> </a:t>
            </a:r>
            <a:r>
              <a:rPr sz="1200" spc="10" dirty="0">
                <a:solidFill>
                  <a:srgbClr val="333333"/>
                </a:solidFill>
                <a:latin typeface="Trebuchet MS"/>
                <a:cs typeface="Trebuchet MS"/>
              </a:rPr>
              <a:t>time</a:t>
            </a:r>
            <a:r>
              <a:rPr sz="1200" spc="95" dirty="0">
                <a:solidFill>
                  <a:srgbClr val="333333"/>
                </a:solidFill>
                <a:latin typeface="Trebuchet MS"/>
                <a:cs typeface="Trebuchet MS"/>
              </a:rPr>
              <a:t> </a:t>
            </a:r>
            <a:r>
              <a:rPr sz="1200" spc="10" dirty="0">
                <a:solidFill>
                  <a:srgbClr val="333333"/>
                </a:solidFill>
                <a:latin typeface="Trebuchet MS"/>
                <a:cs typeface="Trebuchet MS"/>
              </a:rPr>
              <a:t>standards.</a:t>
            </a:r>
            <a:r>
              <a:rPr sz="1200" spc="95" dirty="0">
                <a:solidFill>
                  <a:srgbClr val="333333"/>
                </a:solidFill>
                <a:latin typeface="Trebuchet MS"/>
                <a:cs typeface="Trebuchet MS"/>
              </a:rPr>
              <a:t> </a:t>
            </a:r>
            <a:r>
              <a:rPr sz="1200" spc="10" dirty="0">
                <a:solidFill>
                  <a:srgbClr val="333333"/>
                </a:solidFill>
                <a:latin typeface="Trebuchet MS"/>
                <a:cs typeface="Trebuchet MS"/>
              </a:rPr>
              <a:t>This</a:t>
            </a:r>
            <a:r>
              <a:rPr sz="1200" spc="100" dirty="0">
                <a:solidFill>
                  <a:srgbClr val="333333"/>
                </a:solidFill>
                <a:latin typeface="Trebuchet MS"/>
                <a:cs typeface="Trebuchet MS"/>
              </a:rPr>
              <a:t> </a:t>
            </a:r>
            <a:r>
              <a:rPr sz="1200" spc="50" dirty="0">
                <a:solidFill>
                  <a:srgbClr val="333333"/>
                </a:solidFill>
                <a:latin typeface="Trebuchet MS"/>
                <a:cs typeface="Trebuchet MS"/>
              </a:rPr>
              <a:t>is</a:t>
            </a:r>
            <a:r>
              <a:rPr sz="1200" spc="95" dirty="0">
                <a:solidFill>
                  <a:srgbClr val="333333"/>
                </a:solidFill>
                <a:latin typeface="Trebuchet MS"/>
                <a:cs typeface="Trebuchet MS"/>
              </a:rPr>
              <a:t> </a:t>
            </a:r>
            <a:r>
              <a:rPr sz="1200" spc="10" dirty="0">
                <a:solidFill>
                  <a:srgbClr val="333333"/>
                </a:solidFill>
                <a:latin typeface="Trebuchet MS"/>
                <a:cs typeface="Trebuchet MS"/>
              </a:rPr>
              <a:t>also</a:t>
            </a:r>
            <a:r>
              <a:rPr sz="1200" spc="95" dirty="0">
                <a:solidFill>
                  <a:srgbClr val="333333"/>
                </a:solidFill>
                <a:latin typeface="Trebuchet MS"/>
                <a:cs typeface="Trebuchet MS"/>
              </a:rPr>
              <a:t> </a:t>
            </a:r>
            <a:r>
              <a:rPr sz="1200" spc="10" dirty="0">
                <a:solidFill>
                  <a:srgbClr val="333333"/>
                </a:solidFill>
                <a:latin typeface="Trebuchet MS"/>
                <a:cs typeface="Trebuchet MS"/>
              </a:rPr>
              <a:t>accessible</a:t>
            </a:r>
            <a:r>
              <a:rPr sz="1200" spc="95" dirty="0">
                <a:solidFill>
                  <a:srgbClr val="333333"/>
                </a:solidFill>
                <a:latin typeface="Trebuchet MS"/>
                <a:cs typeface="Trebuchet MS"/>
              </a:rPr>
              <a:t> </a:t>
            </a:r>
            <a:r>
              <a:rPr sz="1200" spc="10" dirty="0">
                <a:solidFill>
                  <a:srgbClr val="333333"/>
                </a:solidFill>
                <a:latin typeface="Trebuchet MS"/>
                <a:cs typeface="Trebuchet MS"/>
              </a:rPr>
              <a:t>in</a:t>
            </a:r>
            <a:r>
              <a:rPr sz="1200" spc="100" dirty="0">
                <a:solidFill>
                  <a:srgbClr val="333333"/>
                </a:solidFill>
                <a:latin typeface="Trebuchet MS"/>
                <a:cs typeface="Trebuchet MS"/>
              </a:rPr>
              <a:t> </a:t>
            </a:r>
            <a:r>
              <a:rPr sz="1200" spc="10" dirty="0">
                <a:solidFill>
                  <a:srgbClr val="333333"/>
                </a:solidFill>
                <a:latin typeface="Trebuchet MS"/>
                <a:cs typeface="Trebuchet MS"/>
              </a:rPr>
              <a:t>each</a:t>
            </a:r>
            <a:r>
              <a:rPr sz="1200" spc="95" dirty="0">
                <a:solidFill>
                  <a:srgbClr val="333333"/>
                </a:solidFill>
                <a:latin typeface="Trebuchet MS"/>
                <a:cs typeface="Trebuchet MS"/>
              </a:rPr>
              <a:t> </a:t>
            </a:r>
            <a:r>
              <a:rPr sz="1200" spc="50" dirty="0">
                <a:solidFill>
                  <a:srgbClr val="333333"/>
                </a:solidFill>
                <a:latin typeface="Trebuchet MS"/>
                <a:cs typeface="Trebuchet MS"/>
              </a:rPr>
              <a:t>swimmer’s</a:t>
            </a:r>
            <a:r>
              <a:rPr sz="1200" spc="95" dirty="0">
                <a:solidFill>
                  <a:srgbClr val="333333"/>
                </a:solidFill>
                <a:latin typeface="Trebuchet MS"/>
                <a:cs typeface="Trebuchet MS"/>
              </a:rPr>
              <a:t> </a:t>
            </a:r>
            <a:r>
              <a:rPr sz="1200" spc="-10" dirty="0">
                <a:solidFill>
                  <a:srgbClr val="333333"/>
                </a:solidFill>
                <a:latin typeface="Trebuchet MS"/>
                <a:cs typeface="Trebuchet MS"/>
              </a:rPr>
              <a:t>profile.</a:t>
            </a:r>
            <a:endParaRPr sz="1200">
              <a:latin typeface="Trebuchet MS"/>
              <a:cs typeface="Trebuchet MS"/>
            </a:endParaRPr>
          </a:p>
        </p:txBody>
      </p:sp>
      <p:sp>
        <p:nvSpPr>
          <p:cNvPr id="8" name="object 8"/>
          <p:cNvSpPr txBox="1"/>
          <p:nvPr/>
        </p:nvSpPr>
        <p:spPr>
          <a:xfrm>
            <a:off x="983996" y="1485900"/>
            <a:ext cx="1635760"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333333"/>
                </a:solidFill>
                <a:latin typeface="Verdana"/>
                <a:cs typeface="Verdana"/>
              </a:rPr>
              <a:t>Select </a:t>
            </a:r>
            <a:r>
              <a:rPr sz="1400" b="1" spc="-10" dirty="0">
                <a:solidFill>
                  <a:srgbClr val="333333"/>
                </a:solidFill>
                <a:latin typeface="Verdana"/>
                <a:cs typeface="Verdana"/>
              </a:rPr>
              <a:t>Swimmer</a:t>
            </a:r>
            <a:endParaRPr sz="1400">
              <a:latin typeface="Verdana"/>
              <a:cs typeface="Verdana"/>
            </a:endParaRPr>
          </a:p>
        </p:txBody>
      </p:sp>
      <p:sp>
        <p:nvSpPr>
          <p:cNvPr id="9" name="object 9"/>
          <p:cNvSpPr txBox="1"/>
          <p:nvPr/>
        </p:nvSpPr>
        <p:spPr>
          <a:xfrm>
            <a:off x="3554195" y="1467117"/>
            <a:ext cx="2147677" cy="443711"/>
          </a:xfrm>
          <a:prstGeom prst="rect">
            <a:avLst/>
          </a:prstGeom>
        </p:spPr>
        <p:txBody>
          <a:bodyPr vert="horz" wrap="square" lIns="0" tIns="12700" rIns="0" bIns="0" rtlCol="0">
            <a:spAutoFit/>
          </a:bodyPr>
          <a:lstStyle/>
          <a:p>
            <a:pPr marL="12700">
              <a:lnSpc>
                <a:spcPct val="100000"/>
              </a:lnSpc>
              <a:spcBef>
                <a:spcPts val="100"/>
              </a:spcBef>
            </a:pPr>
            <a:r>
              <a:rPr lang="en-US" sz="1400" b="1" spc="-60" dirty="0">
                <a:solidFill>
                  <a:srgbClr val="333333"/>
                </a:solidFill>
                <a:latin typeface="Verdana"/>
                <a:cs typeface="Verdana"/>
              </a:rPr>
              <a:t>Select Event (Scroll Down for LCM List)</a:t>
            </a:r>
            <a:endParaRPr sz="1400" dirty="0">
              <a:latin typeface="Verdana"/>
              <a:cs typeface="Verdana"/>
            </a:endParaRPr>
          </a:p>
        </p:txBody>
      </p:sp>
      <p:sp>
        <p:nvSpPr>
          <p:cNvPr id="10" name="object 10"/>
          <p:cNvSpPr txBox="1"/>
          <p:nvPr/>
        </p:nvSpPr>
        <p:spPr>
          <a:xfrm>
            <a:off x="7239000" y="1242060"/>
            <a:ext cx="2515692" cy="671979"/>
          </a:xfrm>
          <a:prstGeom prst="rect">
            <a:avLst/>
          </a:prstGeom>
        </p:spPr>
        <p:txBody>
          <a:bodyPr vert="horz" wrap="square" lIns="0" tIns="12700" rIns="0" bIns="0" rtlCol="0">
            <a:spAutoFit/>
          </a:bodyPr>
          <a:lstStyle/>
          <a:p>
            <a:pPr marL="324485" marR="5080" indent="-312420" algn="ctr">
              <a:spcBef>
                <a:spcPts val="100"/>
              </a:spcBef>
            </a:pPr>
            <a:endParaRPr lang="en-US" sz="1400" b="1" spc="-60" dirty="0">
              <a:solidFill>
                <a:srgbClr val="333333"/>
              </a:solidFill>
              <a:latin typeface="Verdana"/>
              <a:cs typeface="Verdana"/>
            </a:endParaRPr>
          </a:p>
          <a:p>
            <a:pPr marL="324485" marR="5080" indent="-312420" algn="ctr">
              <a:spcBef>
                <a:spcPts val="100"/>
              </a:spcBef>
            </a:pPr>
            <a:r>
              <a:rPr lang="en-US" sz="1400" b="1" spc="-60" dirty="0">
                <a:solidFill>
                  <a:srgbClr val="333333"/>
                </a:solidFill>
                <a:latin typeface="Verdana"/>
                <a:cs typeface="Verdana"/>
              </a:rPr>
              <a:t>View of every time swam in that event</a:t>
            </a:r>
            <a:endParaRPr sz="1400" dirty="0">
              <a:latin typeface="Verdana"/>
              <a:cs typeface="Verdana"/>
            </a:endParaRPr>
          </a:p>
        </p:txBody>
      </p:sp>
      <p:sp>
        <p:nvSpPr>
          <p:cNvPr id="18" name="object 18"/>
          <p:cNvSpPr/>
          <p:nvPr/>
        </p:nvSpPr>
        <p:spPr>
          <a:xfrm>
            <a:off x="3287774" y="1523490"/>
            <a:ext cx="86360" cy="172720"/>
          </a:xfrm>
          <a:custGeom>
            <a:avLst/>
            <a:gdLst/>
            <a:ahLst/>
            <a:cxnLst/>
            <a:rect l="l" t="t" r="r" b="b"/>
            <a:pathLst>
              <a:path w="86360" h="172719">
                <a:moveTo>
                  <a:pt x="88" y="0"/>
                </a:moveTo>
                <a:lnTo>
                  <a:pt x="0" y="172554"/>
                </a:lnTo>
                <a:lnTo>
                  <a:pt x="86321" y="86232"/>
                </a:lnTo>
                <a:lnTo>
                  <a:pt x="88" y="0"/>
                </a:lnTo>
                <a:close/>
              </a:path>
            </a:pathLst>
          </a:custGeom>
          <a:solidFill>
            <a:srgbClr val="D78828"/>
          </a:solidFill>
        </p:spPr>
        <p:txBody>
          <a:bodyPr wrap="square" lIns="0" tIns="0" rIns="0" bIns="0" rtlCol="0"/>
          <a:lstStyle/>
          <a:p>
            <a:endParaRPr/>
          </a:p>
        </p:txBody>
      </p:sp>
      <p:sp>
        <p:nvSpPr>
          <p:cNvPr id="19" name="object 19"/>
          <p:cNvSpPr/>
          <p:nvPr/>
        </p:nvSpPr>
        <p:spPr>
          <a:xfrm>
            <a:off x="6847876" y="1522473"/>
            <a:ext cx="86360" cy="172720"/>
          </a:xfrm>
          <a:custGeom>
            <a:avLst/>
            <a:gdLst/>
            <a:ahLst/>
            <a:cxnLst/>
            <a:rect l="l" t="t" r="r" b="b"/>
            <a:pathLst>
              <a:path w="86359" h="172719">
                <a:moveTo>
                  <a:pt x="88" y="0"/>
                </a:moveTo>
                <a:lnTo>
                  <a:pt x="0" y="172554"/>
                </a:lnTo>
                <a:lnTo>
                  <a:pt x="86321" y="86232"/>
                </a:lnTo>
                <a:lnTo>
                  <a:pt x="88" y="0"/>
                </a:lnTo>
                <a:close/>
              </a:path>
            </a:pathLst>
          </a:custGeom>
          <a:solidFill>
            <a:srgbClr val="D78828"/>
          </a:solidFill>
        </p:spPr>
        <p:txBody>
          <a:bodyPr wrap="square" lIns="0" tIns="0" rIns="0" bIns="0" rtlCol="0"/>
          <a:lstStyle/>
          <a:p>
            <a:endParaRPr/>
          </a:p>
        </p:txBody>
      </p:sp>
      <p:grpSp>
        <p:nvGrpSpPr>
          <p:cNvPr id="22" name="object 22"/>
          <p:cNvGrpSpPr/>
          <p:nvPr/>
        </p:nvGrpSpPr>
        <p:grpSpPr>
          <a:xfrm>
            <a:off x="229922" y="2140052"/>
            <a:ext cx="3193415" cy="4878705"/>
            <a:chOff x="221993" y="2160639"/>
            <a:chExt cx="3193415" cy="4878705"/>
          </a:xfrm>
        </p:grpSpPr>
        <p:pic>
          <p:nvPicPr>
            <p:cNvPr id="23" name="object 23"/>
            <p:cNvPicPr/>
            <p:nvPr/>
          </p:nvPicPr>
          <p:blipFill>
            <a:blip r:embed="rId3" cstate="print"/>
            <a:stretch>
              <a:fillRect/>
            </a:stretch>
          </p:blipFill>
          <p:spPr>
            <a:xfrm>
              <a:off x="225857" y="2160639"/>
              <a:ext cx="3189065" cy="4112204"/>
            </a:xfrm>
            <a:prstGeom prst="rect">
              <a:avLst/>
            </a:prstGeom>
          </p:spPr>
        </p:pic>
        <p:sp>
          <p:nvSpPr>
            <p:cNvPr id="24" name="object 24"/>
            <p:cNvSpPr/>
            <p:nvPr/>
          </p:nvSpPr>
          <p:spPr>
            <a:xfrm>
              <a:off x="228343" y="3913634"/>
              <a:ext cx="1993900" cy="3119120"/>
            </a:xfrm>
            <a:custGeom>
              <a:avLst/>
              <a:gdLst/>
              <a:ahLst/>
              <a:cxnLst/>
              <a:rect l="l" t="t" r="r" b="b"/>
              <a:pathLst>
                <a:path w="1993900" h="3119120">
                  <a:moveTo>
                    <a:pt x="1993645" y="0"/>
                  </a:moveTo>
                  <a:lnTo>
                    <a:pt x="764717" y="2388095"/>
                  </a:lnTo>
                  <a:lnTo>
                    <a:pt x="143776" y="2388095"/>
                  </a:lnTo>
                  <a:lnTo>
                    <a:pt x="60655" y="2390341"/>
                  </a:lnTo>
                  <a:lnTo>
                    <a:pt x="17972" y="2406067"/>
                  </a:lnTo>
                  <a:lnTo>
                    <a:pt x="2246" y="2448751"/>
                  </a:lnTo>
                  <a:lnTo>
                    <a:pt x="0" y="2531872"/>
                  </a:lnTo>
                  <a:lnTo>
                    <a:pt x="0" y="2975292"/>
                  </a:lnTo>
                  <a:lnTo>
                    <a:pt x="2246" y="3058413"/>
                  </a:lnTo>
                  <a:lnTo>
                    <a:pt x="17972" y="3101097"/>
                  </a:lnTo>
                  <a:lnTo>
                    <a:pt x="60655" y="3116822"/>
                  </a:lnTo>
                  <a:lnTo>
                    <a:pt x="143776" y="3119069"/>
                  </a:lnTo>
                  <a:lnTo>
                    <a:pt x="1785124" y="3119069"/>
                  </a:lnTo>
                  <a:lnTo>
                    <a:pt x="1868245" y="3116822"/>
                  </a:lnTo>
                  <a:lnTo>
                    <a:pt x="1910929" y="3101097"/>
                  </a:lnTo>
                  <a:lnTo>
                    <a:pt x="1926654" y="3058413"/>
                  </a:lnTo>
                  <a:lnTo>
                    <a:pt x="1928901" y="2975292"/>
                  </a:lnTo>
                  <a:lnTo>
                    <a:pt x="1928901" y="2531872"/>
                  </a:lnTo>
                  <a:lnTo>
                    <a:pt x="1926654" y="2448751"/>
                  </a:lnTo>
                  <a:lnTo>
                    <a:pt x="1910929" y="2406067"/>
                  </a:lnTo>
                  <a:lnTo>
                    <a:pt x="1868245" y="2390341"/>
                  </a:lnTo>
                  <a:lnTo>
                    <a:pt x="1785124" y="2388095"/>
                  </a:lnTo>
                  <a:lnTo>
                    <a:pt x="1079246" y="2388095"/>
                  </a:lnTo>
                  <a:lnTo>
                    <a:pt x="1993645" y="0"/>
                  </a:lnTo>
                  <a:close/>
                </a:path>
              </a:pathLst>
            </a:custGeom>
            <a:solidFill>
              <a:srgbClr val="989899">
                <a:alpha val="79998"/>
              </a:srgbClr>
            </a:solidFill>
          </p:spPr>
          <p:txBody>
            <a:bodyPr wrap="square" lIns="0" tIns="0" rIns="0" bIns="0" rtlCol="0"/>
            <a:lstStyle/>
            <a:p>
              <a:endParaRPr/>
            </a:p>
          </p:txBody>
        </p:sp>
        <p:sp>
          <p:nvSpPr>
            <p:cNvPr id="25" name="object 25"/>
            <p:cNvSpPr/>
            <p:nvPr/>
          </p:nvSpPr>
          <p:spPr>
            <a:xfrm>
              <a:off x="228343" y="3913634"/>
              <a:ext cx="1993900" cy="3119120"/>
            </a:xfrm>
            <a:custGeom>
              <a:avLst/>
              <a:gdLst/>
              <a:ahLst/>
              <a:cxnLst/>
              <a:rect l="l" t="t" r="r" b="b"/>
              <a:pathLst>
                <a:path w="1993900" h="3119120">
                  <a:moveTo>
                    <a:pt x="143776" y="2388095"/>
                  </a:moveTo>
                  <a:lnTo>
                    <a:pt x="60655" y="2390341"/>
                  </a:lnTo>
                  <a:lnTo>
                    <a:pt x="17972" y="2406067"/>
                  </a:lnTo>
                  <a:lnTo>
                    <a:pt x="2246" y="2448751"/>
                  </a:lnTo>
                  <a:lnTo>
                    <a:pt x="0" y="2531872"/>
                  </a:lnTo>
                  <a:lnTo>
                    <a:pt x="0" y="2975292"/>
                  </a:lnTo>
                  <a:lnTo>
                    <a:pt x="2246" y="3058413"/>
                  </a:lnTo>
                  <a:lnTo>
                    <a:pt x="17972" y="3101097"/>
                  </a:lnTo>
                  <a:lnTo>
                    <a:pt x="60655" y="3116822"/>
                  </a:lnTo>
                  <a:lnTo>
                    <a:pt x="143776" y="3119069"/>
                  </a:lnTo>
                  <a:lnTo>
                    <a:pt x="1785124" y="3119069"/>
                  </a:lnTo>
                  <a:lnTo>
                    <a:pt x="1868245" y="3116822"/>
                  </a:lnTo>
                  <a:lnTo>
                    <a:pt x="1910929" y="3101097"/>
                  </a:lnTo>
                  <a:lnTo>
                    <a:pt x="1926654" y="3058413"/>
                  </a:lnTo>
                  <a:lnTo>
                    <a:pt x="1928901" y="2975292"/>
                  </a:lnTo>
                  <a:lnTo>
                    <a:pt x="1928901" y="2531872"/>
                  </a:lnTo>
                  <a:lnTo>
                    <a:pt x="1926654" y="2448751"/>
                  </a:lnTo>
                  <a:lnTo>
                    <a:pt x="1910929" y="2406067"/>
                  </a:lnTo>
                  <a:lnTo>
                    <a:pt x="1868245" y="2390341"/>
                  </a:lnTo>
                  <a:lnTo>
                    <a:pt x="1785124" y="2388095"/>
                  </a:lnTo>
                  <a:lnTo>
                    <a:pt x="1079246" y="2388095"/>
                  </a:lnTo>
                  <a:lnTo>
                    <a:pt x="1993645" y="0"/>
                  </a:lnTo>
                  <a:lnTo>
                    <a:pt x="764717" y="2388095"/>
                  </a:lnTo>
                  <a:lnTo>
                    <a:pt x="143776" y="2388095"/>
                  </a:lnTo>
                  <a:close/>
                </a:path>
              </a:pathLst>
            </a:custGeom>
            <a:ln w="12700">
              <a:solidFill>
                <a:srgbClr val="FFFFFF"/>
              </a:solidFill>
            </a:ln>
          </p:spPr>
          <p:txBody>
            <a:bodyPr wrap="square" lIns="0" tIns="0" rIns="0" bIns="0" rtlCol="0"/>
            <a:lstStyle/>
            <a:p>
              <a:endParaRPr/>
            </a:p>
          </p:txBody>
        </p:sp>
      </p:grpSp>
      <p:sp>
        <p:nvSpPr>
          <p:cNvPr id="26" name="object 26"/>
          <p:cNvSpPr txBox="1"/>
          <p:nvPr/>
        </p:nvSpPr>
        <p:spPr>
          <a:xfrm>
            <a:off x="341884" y="6490157"/>
            <a:ext cx="1588770" cy="386080"/>
          </a:xfrm>
          <a:prstGeom prst="rect">
            <a:avLst/>
          </a:prstGeom>
        </p:spPr>
        <p:txBody>
          <a:bodyPr vert="horz" wrap="square" lIns="0" tIns="22860" rIns="0" bIns="0" rtlCol="0">
            <a:spAutoFit/>
          </a:bodyPr>
          <a:lstStyle/>
          <a:p>
            <a:pPr marL="12700" marR="5080">
              <a:lnSpc>
                <a:spcPts val="1400"/>
              </a:lnSpc>
              <a:spcBef>
                <a:spcPts val="180"/>
              </a:spcBef>
            </a:pPr>
            <a:r>
              <a:rPr sz="1200" dirty="0">
                <a:solidFill>
                  <a:srgbClr val="333333"/>
                </a:solidFill>
                <a:latin typeface="Trebuchet MS"/>
                <a:cs typeface="Trebuchet MS"/>
              </a:rPr>
              <a:t>Tap</a:t>
            </a:r>
            <a:r>
              <a:rPr sz="1200" spc="5" dirty="0">
                <a:solidFill>
                  <a:srgbClr val="333333"/>
                </a:solidFill>
                <a:latin typeface="Trebuchet MS"/>
                <a:cs typeface="Trebuchet MS"/>
              </a:rPr>
              <a:t> </a:t>
            </a:r>
            <a:r>
              <a:rPr sz="1200" spc="75" dirty="0">
                <a:solidFill>
                  <a:srgbClr val="333333"/>
                </a:solidFill>
                <a:latin typeface="Trebuchet MS"/>
                <a:cs typeface="Trebuchet MS"/>
              </a:rPr>
              <a:t>swimmer</a:t>
            </a:r>
            <a:r>
              <a:rPr sz="1200" spc="10" dirty="0">
                <a:solidFill>
                  <a:srgbClr val="333333"/>
                </a:solidFill>
                <a:latin typeface="Trebuchet MS"/>
                <a:cs typeface="Trebuchet MS"/>
              </a:rPr>
              <a:t> </a:t>
            </a:r>
            <a:r>
              <a:rPr sz="1200" dirty="0">
                <a:solidFill>
                  <a:srgbClr val="333333"/>
                </a:solidFill>
                <a:latin typeface="Trebuchet MS"/>
                <a:cs typeface="Trebuchet MS"/>
              </a:rPr>
              <a:t>to</a:t>
            </a:r>
            <a:r>
              <a:rPr sz="1200" spc="10" dirty="0">
                <a:solidFill>
                  <a:srgbClr val="333333"/>
                </a:solidFill>
                <a:latin typeface="Trebuchet MS"/>
                <a:cs typeface="Trebuchet MS"/>
              </a:rPr>
              <a:t> </a:t>
            </a:r>
            <a:r>
              <a:rPr sz="1200" spc="30" dirty="0">
                <a:solidFill>
                  <a:srgbClr val="333333"/>
                </a:solidFill>
                <a:latin typeface="Trebuchet MS"/>
                <a:cs typeface="Trebuchet MS"/>
              </a:rPr>
              <a:t>view </a:t>
            </a:r>
            <a:r>
              <a:rPr sz="1200" dirty="0">
                <a:solidFill>
                  <a:srgbClr val="333333"/>
                </a:solidFill>
                <a:latin typeface="Trebuchet MS"/>
                <a:cs typeface="Trebuchet MS"/>
              </a:rPr>
              <a:t>their</a:t>
            </a:r>
            <a:r>
              <a:rPr sz="1200" spc="95" dirty="0">
                <a:solidFill>
                  <a:srgbClr val="333333"/>
                </a:solidFill>
                <a:latin typeface="Trebuchet MS"/>
                <a:cs typeface="Trebuchet MS"/>
              </a:rPr>
              <a:t> </a:t>
            </a:r>
            <a:r>
              <a:rPr sz="1200" dirty="0">
                <a:solidFill>
                  <a:srgbClr val="333333"/>
                </a:solidFill>
                <a:latin typeface="Trebuchet MS"/>
                <a:cs typeface="Trebuchet MS"/>
              </a:rPr>
              <a:t>best</a:t>
            </a:r>
            <a:r>
              <a:rPr sz="1200" spc="100" dirty="0">
                <a:solidFill>
                  <a:srgbClr val="333333"/>
                </a:solidFill>
                <a:latin typeface="Trebuchet MS"/>
                <a:cs typeface="Trebuchet MS"/>
              </a:rPr>
              <a:t> </a:t>
            </a:r>
            <a:r>
              <a:rPr sz="1200" spc="-20" dirty="0">
                <a:solidFill>
                  <a:srgbClr val="333333"/>
                </a:solidFill>
                <a:latin typeface="Trebuchet MS"/>
                <a:cs typeface="Trebuchet MS"/>
              </a:rPr>
              <a:t>times</a:t>
            </a:r>
            <a:endParaRPr sz="1200" dirty="0">
              <a:latin typeface="Trebuchet MS"/>
              <a:cs typeface="Trebuchet MS"/>
            </a:endParaRPr>
          </a:p>
        </p:txBody>
      </p:sp>
      <p:sp>
        <p:nvSpPr>
          <p:cNvPr id="41" name="object 41"/>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www.teamunify.com</a:t>
            </a:r>
            <a:endParaRPr sz="1100">
              <a:latin typeface="Trebuchet MS"/>
              <a:cs typeface="Trebuchet MS"/>
            </a:endParaRPr>
          </a:p>
        </p:txBody>
      </p:sp>
      <p:sp>
        <p:nvSpPr>
          <p:cNvPr id="42" name="object 42"/>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43" name="object 43"/>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5"/>
              </a:rPr>
              <a:t>support@teamunify.com</a:t>
            </a:r>
            <a:endParaRPr sz="1100">
              <a:latin typeface="Trebuchet MS"/>
              <a:cs typeface="Trebuchet MS"/>
            </a:endParaRPr>
          </a:p>
        </p:txBody>
      </p:sp>
      <p:sp>
        <p:nvSpPr>
          <p:cNvPr id="44" name="object 44"/>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pic>
        <p:nvPicPr>
          <p:cNvPr id="46" name="Picture 45" descr="A screenshot of a phone&#10;&#10;Description automatically generated">
            <a:extLst>
              <a:ext uri="{FF2B5EF4-FFF2-40B4-BE49-F238E27FC236}">
                <a16:creationId xmlns:a16="http://schemas.microsoft.com/office/drawing/2014/main" id="{2A69D8D5-88EB-6B65-D919-8A08B2E55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5274" y="2260751"/>
            <a:ext cx="1739710" cy="3761535"/>
          </a:xfrm>
          <a:prstGeom prst="rect">
            <a:avLst/>
          </a:prstGeom>
        </p:spPr>
      </p:pic>
      <p:sp>
        <p:nvSpPr>
          <p:cNvPr id="48" name="Rectangle 47">
            <a:extLst>
              <a:ext uri="{FF2B5EF4-FFF2-40B4-BE49-F238E27FC236}">
                <a16:creationId xmlns:a16="http://schemas.microsoft.com/office/drawing/2014/main" id="{DC34D4DC-E57B-FB26-DD2F-7B8ED375A6F8}"/>
              </a:ext>
            </a:extLst>
          </p:cNvPr>
          <p:cNvSpPr/>
          <p:nvPr/>
        </p:nvSpPr>
        <p:spPr>
          <a:xfrm>
            <a:off x="3772059" y="4214142"/>
            <a:ext cx="1756652" cy="3127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screenshot of a phone&#10;&#10;Description automatically generated">
            <a:extLst>
              <a:ext uri="{FF2B5EF4-FFF2-40B4-BE49-F238E27FC236}">
                <a16:creationId xmlns:a16="http://schemas.microsoft.com/office/drawing/2014/main" id="{0521A6AB-6556-28C1-B5A5-7F80F77816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7325" y="2049170"/>
            <a:ext cx="1889595" cy="4088235"/>
          </a:xfrm>
          <a:prstGeom prst="rect">
            <a:avLst/>
          </a:prstGeom>
        </p:spPr>
      </p:pic>
      <p:sp>
        <p:nvSpPr>
          <p:cNvPr id="52" name="Speech Bubble: Oval 51">
            <a:extLst>
              <a:ext uri="{FF2B5EF4-FFF2-40B4-BE49-F238E27FC236}">
                <a16:creationId xmlns:a16="http://schemas.microsoft.com/office/drawing/2014/main" id="{D4DAFB69-5FC3-6972-161F-D39EBABD4BE5}"/>
              </a:ext>
            </a:extLst>
          </p:cNvPr>
          <p:cNvSpPr/>
          <p:nvPr/>
        </p:nvSpPr>
        <p:spPr>
          <a:xfrm>
            <a:off x="7886369" y="1969468"/>
            <a:ext cx="1803235" cy="952650"/>
          </a:xfrm>
          <a:prstGeom prst="wedgeEllipseCallout">
            <a:avLst>
              <a:gd name="adj1" fmla="val -65033"/>
              <a:gd name="adj2" fmla="val 61323"/>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Can list in order by date or by best time </a:t>
            </a:r>
          </a:p>
        </p:txBody>
      </p:sp>
      <p:sp>
        <p:nvSpPr>
          <p:cNvPr id="53" name="Rectangle 52">
            <a:extLst>
              <a:ext uri="{FF2B5EF4-FFF2-40B4-BE49-F238E27FC236}">
                <a16:creationId xmlns:a16="http://schemas.microsoft.com/office/drawing/2014/main" id="{A9D88FE7-9C82-E6E1-51BE-E0902B8A5F2E}"/>
              </a:ext>
            </a:extLst>
          </p:cNvPr>
          <p:cNvSpPr/>
          <p:nvPr/>
        </p:nvSpPr>
        <p:spPr>
          <a:xfrm>
            <a:off x="5845613" y="2667000"/>
            <a:ext cx="250387" cy="2551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277A86B-9C4D-42E9-467D-632C05FC1A6C}"/>
              </a:ext>
            </a:extLst>
          </p:cNvPr>
          <p:cNvSpPr/>
          <p:nvPr/>
        </p:nvSpPr>
        <p:spPr>
          <a:xfrm>
            <a:off x="7076356" y="2667000"/>
            <a:ext cx="543644" cy="2551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 screenshot of a phone&#10;&#10;Description automatically generated">
            <a:extLst>
              <a:ext uri="{FF2B5EF4-FFF2-40B4-BE49-F238E27FC236}">
                <a16:creationId xmlns:a16="http://schemas.microsoft.com/office/drawing/2014/main" id="{A490E118-B5B0-58B2-4920-55AC605AD4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9587" y="4263726"/>
            <a:ext cx="1953668" cy="1173114"/>
          </a:xfrm>
          <a:prstGeom prst="rect">
            <a:avLst/>
          </a:prstGeom>
        </p:spPr>
      </p:pic>
      <p:sp>
        <p:nvSpPr>
          <p:cNvPr id="57" name="Speech Bubble: Oval 56">
            <a:extLst>
              <a:ext uri="{FF2B5EF4-FFF2-40B4-BE49-F238E27FC236}">
                <a16:creationId xmlns:a16="http://schemas.microsoft.com/office/drawing/2014/main" id="{ECBE1828-A06C-66C4-948C-795842421E71}"/>
              </a:ext>
            </a:extLst>
          </p:cNvPr>
          <p:cNvSpPr/>
          <p:nvPr/>
        </p:nvSpPr>
        <p:spPr>
          <a:xfrm>
            <a:off x="7886368" y="3152088"/>
            <a:ext cx="2019631" cy="892960"/>
          </a:xfrm>
          <a:prstGeom prst="wedgeEllipseCallout">
            <a:avLst>
              <a:gd name="adj1" fmla="val -62568"/>
              <a:gd name="adj2" fmla="val -62912"/>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on clock to convert time</a:t>
            </a:r>
          </a:p>
          <a:p>
            <a:pPr algn="ctr"/>
            <a:r>
              <a:rPr lang="en-US" sz="1200" dirty="0">
                <a:solidFill>
                  <a:schemeClr val="tx1"/>
                </a:solidFill>
              </a:rPr>
              <a:t>Y – SCY/L- LCM/S-SCM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Verdana"/>
                <a:cs typeface="Verdana"/>
              </a:rPr>
              <a:t>7</a:t>
            </a:r>
            <a:endParaRPr sz="120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8531612" y="193846"/>
            <a:ext cx="802640" cy="330200"/>
          </a:xfrm>
          <a:prstGeom prst="rect">
            <a:avLst/>
          </a:prstGeom>
        </p:spPr>
        <p:txBody>
          <a:bodyPr vert="horz" wrap="square" lIns="0" tIns="12700" rIns="0" bIns="0" rtlCol="0">
            <a:spAutoFit/>
          </a:bodyPr>
          <a:lstStyle/>
          <a:p>
            <a:pPr marL="12700">
              <a:lnSpc>
                <a:spcPct val="100000"/>
              </a:lnSpc>
              <a:spcBef>
                <a:spcPts val="100"/>
              </a:spcBef>
            </a:pPr>
            <a:r>
              <a:rPr sz="2000" b="1" i="1" spc="-20" dirty="0">
                <a:solidFill>
                  <a:srgbClr val="FFFFFF"/>
                </a:solidFill>
                <a:latin typeface="Verdana"/>
                <a:cs typeface="Verdana"/>
              </a:rPr>
              <a:t>News</a:t>
            </a:r>
            <a:endParaRPr sz="2000">
              <a:latin typeface="Verdana"/>
              <a:cs typeface="Verdana"/>
            </a:endParaRPr>
          </a:p>
        </p:txBody>
      </p:sp>
      <p:sp>
        <p:nvSpPr>
          <p:cNvPr id="7" name="object 7"/>
          <p:cNvSpPr txBox="1"/>
          <p:nvPr/>
        </p:nvSpPr>
        <p:spPr>
          <a:xfrm>
            <a:off x="209933" y="899819"/>
            <a:ext cx="6186170" cy="208279"/>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333333"/>
                </a:solidFill>
                <a:latin typeface="Trebuchet MS"/>
                <a:cs typeface="Trebuchet MS"/>
              </a:rPr>
              <a:t>View</a:t>
            </a:r>
            <a:r>
              <a:rPr sz="1200" spc="70" dirty="0">
                <a:solidFill>
                  <a:srgbClr val="333333"/>
                </a:solidFill>
                <a:latin typeface="Trebuchet MS"/>
                <a:cs typeface="Trebuchet MS"/>
              </a:rPr>
              <a:t> </a:t>
            </a:r>
            <a:r>
              <a:rPr sz="1200" spc="95" dirty="0">
                <a:solidFill>
                  <a:srgbClr val="333333"/>
                </a:solidFill>
                <a:latin typeface="Trebuchet MS"/>
                <a:cs typeface="Trebuchet MS"/>
              </a:rPr>
              <a:t>news</a:t>
            </a:r>
            <a:r>
              <a:rPr sz="1200" spc="70" dirty="0">
                <a:solidFill>
                  <a:srgbClr val="333333"/>
                </a:solidFill>
                <a:latin typeface="Trebuchet MS"/>
                <a:cs typeface="Trebuchet MS"/>
              </a:rPr>
              <a:t> </a:t>
            </a:r>
            <a:r>
              <a:rPr sz="1200" dirty="0">
                <a:solidFill>
                  <a:srgbClr val="333333"/>
                </a:solidFill>
                <a:latin typeface="Trebuchet MS"/>
                <a:cs typeface="Trebuchet MS"/>
              </a:rPr>
              <a:t>created</a:t>
            </a:r>
            <a:r>
              <a:rPr sz="1200" spc="70" dirty="0">
                <a:solidFill>
                  <a:srgbClr val="333333"/>
                </a:solidFill>
                <a:latin typeface="Trebuchet MS"/>
                <a:cs typeface="Trebuchet MS"/>
              </a:rPr>
              <a:t> </a:t>
            </a:r>
            <a:r>
              <a:rPr sz="1200" spc="60" dirty="0">
                <a:solidFill>
                  <a:srgbClr val="333333"/>
                </a:solidFill>
                <a:latin typeface="Trebuchet MS"/>
                <a:cs typeface="Trebuchet MS"/>
              </a:rPr>
              <a:t>by</a:t>
            </a:r>
            <a:r>
              <a:rPr sz="1200" spc="70" dirty="0">
                <a:solidFill>
                  <a:srgbClr val="333333"/>
                </a:solidFill>
                <a:latin typeface="Trebuchet MS"/>
                <a:cs typeface="Trebuchet MS"/>
              </a:rPr>
              <a:t> </a:t>
            </a:r>
            <a:r>
              <a:rPr sz="1200" dirty="0">
                <a:solidFill>
                  <a:srgbClr val="333333"/>
                </a:solidFill>
                <a:latin typeface="Trebuchet MS"/>
                <a:cs typeface="Trebuchet MS"/>
              </a:rPr>
              <a:t>your</a:t>
            </a:r>
            <a:r>
              <a:rPr sz="1200" spc="70" dirty="0">
                <a:solidFill>
                  <a:srgbClr val="333333"/>
                </a:solidFill>
                <a:latin typeface="Trebuchet MS"/>
                <a:cs typeface="Trebuchet MS"/>
              </a:rPr>
              <a:t> </a:t>
            </a:r>
            <a:r>
              <a:rPr sz="1200" dirty="0">
                <a:solidFill>
                  <a:srgbClr val="333333"/>
                </a:solidFill>
                <a:latin typeface="Trebuchet MS"/>
                <a:cs typeface="Trebuchet MS"/>
              </a:rPr>
              <a:t>team.</a:t>
            </a:r>
            <a:r>
              <a:rPr sz="1200" spc="70" dirty="0">
                <a:solidFill>
                  <a:srgbClr val="333333"/>
                </a:solidFill>
                <a:latin typeface="Trebuchet MS"/>
                <a:cs typeface="Trebuchet MS"/>
              </a:rPr>
              <a:t> </a:t>
            </a:r>
            <a:r>
              <a:rPr sz="1200" dirty="0">
                <a:solidFill>
                  <a:srgbClr val="333333"/>
                </a:solidFill>
                <a:latin typeface="Trebuchet MS"/>
                <a:cs typeface="Trebuchet MS"/>
              </a:rPr>
              <a:t>You</a:t>
            </a:r>
            <a:r>
              <a:rPr sz="1200" spc="70" dirty="0">
                <a:solidFill>
                  <a:srgbClr val="333333"/>
                </a:solidFill>
                <a:latin typeface="Trebuchet MS"/>
                <a:cs typeface="Trebuchet MS"/>
              </a:rPr>
              <a:t> </a:t>
            </a:r>
            <a:r>
              <a:rPr sz="1200" spc="55" dirty="0">
                <a:solidFill>
                  <a:srgbClr val="333333"/>
                </a:solidFill>
                <a:latin typeface="Trebuchet MS"/>
                <a:cs typeface="Trebuchet MS"/>
              </a:rPr>
              <a:t>can</a:t>
            </a:r>
            <a:r>
              <a:rPr sz="1200" spc="70" dirty="0">
                <a:solidFill>
                  <a:srgbClr val="333333"/>
                </a:solidFill>
                <a:latin typeface="Trebuchet MS"/>
                <a:cs typeface="Trebuchet MS"/>
              </a:rPr>
              <a:t> </a:t>
            </a:r>
            <a:r>
              <a:rPr sz="1200" dirty="0">
                <a:solidFill>
                  <a:srgbClr val="333333"/>
                </a:solidFill>
                <a:latin typeface="Trebuchet MS"/>
                <a:cs typeface="Trebuchet MS"/>
              </a:rPr>
              <a:t>even</a:t>
            </a:r>
            <a:r>
              <a:rPr sz="1200" spc="70" dirty="0">
                <a:solidFill>
                  <a:srgbClr val="333333"/>
                </a:solidFill>
                <a:latin typeface="Trebuchet MS"/>
                <a:cs typeface="Trebuchet MS"/>
              </a:rPr>
              <a:t> </a:t>
            </a:r>
            <a:r>
              <a:rPr sz="1200" dirty="0">
                <a:solidFill>
                  <a:srgbClr val="333333"/>
                </a:solidFill>
                <a:latin typeface="Trebuchet MS"/>
                <a:cs typeface="Trebuchet MS"/>
              </a:rPr>
              <a:t>share</a:t>
            </a:r>
            <a:r>
              <a:rPr sz="1200" spc="70" dirty="0">
                <a:solidFill>
                  <a:srgbClr val="333333"/>
                </a:solidFill>
                <a:latin typeface="Trebuchet MS"/>
                <a:cs typeface="Trebuchet MS"/>
              </a:rPr>
              <a:t> </a:t>
            </a:r>
            <a:r>
              <a:rPr sz="1200" dirty="0">
                <a:solidFill>
                  <a:srgbClr val="333333"/>
                </a:solidFill>
                <a:latin typeface="Trebuchet MS"/>
                <a:cs typeface="Trebuchet MS"/>
              </a:rPr>
              <a:t>via</a:t>
            </a:r>
            <a:r>
              <a:rPr sz="1200" spc="70" dirty="0">
                <a:solidFill>
                  <a:srgbClr val="333333"/>
                </a:solidFill>
                <a:latin typeface="Trebuchet MS"/>
                <a:cs typeface="Trebuchet MS"/>
              </a:rPr>
              <a:t> </a:t>
            </a:r>
            <a:r>
              <a:rPr sz="1200" dirty="0">
                <a:solidFill>
                  <a:srgbClr val="333333"/>
                </a:solidFill>
                <a:latin typeface="Trebuchet MS"/>
                <a:cs typeface="Trebuchet MS"/>
              </a:rPr>
              <a:t>email,</a:t>
            </a:r>
            <a:r>
              <a:rPr sz="1200" spc="70" dirty="0">
                <a:solidFill>
                  <a:srgbClr val="333333"/>
                </a:solidFill>
                <a:latin typeface="Trebuchet MS"/>
                <a:cs typeface="Trebuchet MS"/>
              </a:rPr>
              <a:t> </a:t>
            </a:r>
            <a:r>
              <a:rPr sz="1200" spc="50" dirty="0">
                <a:solidFill>
                  <a:srgbClr val="333333"/>
                </a:solidFill>
                <a:latin typeface="Trebuchet MS"/>
                <a:cs typeface="Trebuchet MS"/>
              </a:rPr>
              <a:t>Facebook</a:t>
            </a:r>
            <a:r>
              <a:rPr sz="1200" spc="70" dirty="0">
                <a:solidFill>
                  <a:srgbClr val="333333"/>
                </a:solidFill>
                <a:latin typeface="Trebuchet MS"/>
                <a:cs typeface="Trebuchet MS"/>
              </a:rPr>
              <a:t> </a:t>
            </a:r>
            <a:r>
              <a:rPr sz="1200" spc="55" dirty="0">
                <a:solidFill>
                  <a:srgbClr val="333333"/>
                </a:solidFill>
                <a:latin typeface="Trebuchet MS"/>
                <a:cs typeface="Trebuchet MS"/>
              </a:rPr>
              <a:t>and</a:t>
            </a:r>
            <a:r>
              <a:rPr sz="1200" spc="70" dirty="0">
                <a:solidFill>
                  <a:srgbClr val="333333"/>
                </a:solidFill>
                <a:latin typeface="Trebuchet MS"/>
                <a:cs typeface="Trebuchet MS"/>
              </a:rPr>
              <a:t> </a:t>
            </a:r>
            <a:r>
              <a:rPr sz="1200" spc="-10" dirty="0">
                <a:solidFill>
                  <a:srgbClr val="333333"/>
                </a:solidFill>
                <a:latin typeface="Trebuchet MS"/>
                <a:cs typeface="Trebuchet MS"/>
              </a:rPr>
              <a:t>more!</a:t>
            </a:r>
            <a:endParaRPr sz="1200">
              <a:latin typeface="Trebuchet MS"/>
              <a:cs typeface="Trebuchet MS"/>
            </a:endParaRPr>
          </a:p>
        </p:txBody>
      </p:sp>
      <p:grpSp>
        <p:nvGrpSpPr>
          <p:cNvPr id="8" name="object 8"/>
          <p:cNvGrpSpPr/>
          <p:nvPr/>
        </p:nvGrpSpPr>
        <p:grpSpPr>
          <a:xfrm>
            <a:off x="2225737" y="1662361"/>
            <a:ext cx="6976109" cy="5295900"/>
            <a:chOff x="2225737" y="1662361"/>
            <a:chExt cx="6976109" cy="5295900"/>
          </a:xfrm>
        </p:grpSpPr>
        <p:pic>
          <p:nvPicPr>
            <p:cNvPr id="9" name="object 9"/>
            <p:cNvPicPr/>
            <p:nvPr/>
          </p:nvPicPr>
          <p:blipFill>
            <a:blip r:embed="rId3" cstate="print"/>
            <a:stretch>
              <a:fillRect/>
            </a:stretch>
          </p:blipFill>
          <p:spPr>
            <a:xfrm>
              <a:off x="2225737" y="1662361"/>
              <a:ext cx="4106794" cy="5295603"/>
            </a:xfrm>
            <a:prstGeom prst="rect">
              <a:avLst/>
            </a:prstGeom>
          </p:spPr>
        </p:pic>
        <p:sp>
          <p:nvSpPr>
            <p:cNvPr id="10" name="object 10"/>
            <p:cNvSpPr/>
            <p:nvPr/>
          </p:nvSpPr>
          <p:spPr>
            <a:xfrm>
              <a:off x="5816094" y="2331224"/>
              <a:ext cx="3379470" cy="393700"/>
            </a:xfrm>
            <a:custGeom>
              <a:avLst/>
              <a:gdLst/>
              <a:ahLst/>
              <a:cxnLst/>
              <a:rect l="l" t="t" r="r" b="b"/>
              <a:pathLst>
                <a:path w="3379470" h="393700">
                  <a:moveTo>
                    <a:pt x="3235375" y="0"/>
                  </a:moveTo>
                  <a:lnTo>
                    <a:pt x="1503362" y="0"/>
                  </a:lnTo>
                  <a:lnTo>
                    <a:pt x="1420241" y="2246"/>
                  </a:lnTo>
                  <a:lnTo>
                    <a:pt x="1377557" y="17972"/>
                  </a:lnTo>
                  <a:lnTo>
                    <a:pt x="1361832" y="60655"/>
                  </a:lnTo>
                  <a:lnTo>
                    <a:pt x="1359585" y="143776"/>
                  </a:lnTo>
                  <a:lnTo>
                    <a:pt x="0" y="393687"/>
                  </a:lnTo>
                  <a:lnTo>
                    <a:pt x="212766" y="373073"/>
                  </a:lnTo>
                  <a:lnTo>
                    <a:pt x="681093" y="328672"/>
                  </a:lnTo>
                  <a:lnTo>
                    <a:pt x="1150016" y="286648"/>
                  </a:lnTo>
                  <a:lnTo>
                    <a:pt x="1364576" y="273164"/>
                  </a:lnTo>
                  <a:lnTo>
                    <a:pt x="1381011" y="331409"/>
                  </a:lnTo>
                  <a:lnTo>
                    <a:pt x="1400946" y="361319"/>
                  </a:lnTo>
                  <a:lnTo>
                    <a:pt x="1437393" y="372339"/>
                  </a:lnTo>
                  <a:lnTo>
                    <a:pt x="1503362" y="373913"/>
                  </a:lnTo>
                  <a:lnTo>
                    <a:pt x="3235375" y="373913"/>
                  </a:lnTo>
                  <a:lnTo>
                    <a:pt x="3318496" y="371666"/>
                  </a:lnTo>
                  <a:lnTo>
                    <a:pt x="3361180" y="355941"/>
                  </a:lnTo>
                  <a:lnTo>
                    <a:pt x="3376905" y="313257"/>
                  </a:lnTo>
                  <a:lnTo>
                    <a:pt x="3379152" y="230136"/>
                  </a:lnTo>
                  <a:lnTo>
                    <a:pt x="3379152" y="143776"/>
                  </a:lnTo>
                  <a:lnTo>
                    <a:pt x="3376905" y="60655"/>
                  </a:lnTo>
                  <a:lnTo>
                    <a:pt x="3361180" y="17972"/>
                  </a:lnTo>
                  <a:lnTo>
                    <a:pt x="3318496" y="2246"/>
                  </a:lnTo>
                  <a:lnTo>
                    <a:pt x="3235375" y="0"/>
                  </a:lnTo>
                  <a:close/>
                </a:path>
              </a:pathLst>
            </a:custGeom>
            <a:solidFill>
              <a:srgbClr val="989899">
                <a:alpha val="79998"/>
              </a:srgbClr>
            </a:solidFill>
          </p:spPr>
          <p:txBody>
            <a:bodyPr wrap="square" lIns="0" tIns="0" rIns="0" bIns="0" rtlCol="0"/>
            <a:lstStyle/>
            <a:p>
              <a:endParaRPr/>
            </a:p>
          </p:txBody>
        </p:sp>
        <p:sp>
          <p:nvSpPr>
            <p:cNvPr id="11" name="object 11"/>
            <p:cNvSpPr/>
            <p:nvPr/>
          </p:nvSpPr>
          <p:spPr>
            <a:xfrm>
              <a:off x="5816094" y="2331224"/>
              <a:ext cx="3379470" cy="393700"/>
            </a:xfrm>
            <a:custGeom>
              <a:avLst/>
              <a:gdLst/>
              <a:ahLst/>
              <a:cxnLst/>
              <a:rect l="l" t="t" r="r" b="b"/>
              <a:pathLst>
                <a:path w="3379470" h="393700">
                  <a:moveTo>
                    <a:pt x="3235375" y="0"/>
                  </a:moveTo>
                  <a:lnTo>
                    <a:pt x="3318496" y="2246"/>
                  </a:lnTo>
                  <a:lnTo>
                    <a:pt x="3361180" y="17972"/>
                  </a:lnTo>
                  <a:lnTo>
                    <a:pt x="3376905" y="60655"/>
                  </a:lnTo>
                  <a:lnTo>
                    <a:pt x="3379152" y="143776"/>
                  </a:lnTo>
                  <a:lnTo>
                    <a:pt x="3379152" y="230136"/>
                  </a:lnTo>
                  <a:lnTo>
                    <a:pt x="3376905" y="313257"/>
                  </a:lnTo>
                  <a:lnTo>
                    <a:pt x="3361180" y="355941"/>
                  </a:lnTo>
                  <a:lnTo>
                    <a:pt x="3318496" y="371666"/>
                  </a:lnTo>
                  <a:lnTo>
                    <a:pt x="3235375" y="373913"/>
                  </a:lnTo>
                  <a:lnTo>
                    <a:pt x="1503362" y="373913"/>
                  </a:lnTo>
                  <a:lnTo>
                    <a:pt x="1437393" y="372339"/>
                  </a:lnTo>
                  <a:lnTo>
                    <a:pt x="1400946" y="361319"/>
                  </a:lnTo>
                  <a:lnTo>
                    <a:pt x="1381011" y="331409"/>
                  </a:lnTo>
                  <a:lnTo>
                    <a:pt x="1364576" y="273164"/>
                  </a:lnTo>
                  <a:lnTo>
                    <a:pt x="1150016" y="286648"/>
                  </a:lnTo>
                  <a:lnTo>
                    <a:pt x="681093" y="328672"/>
                  </a:lnTo>
                  <a:lnTo>
                    <a:pt x="212766" y="373073"/>
                  </a:lnTo>
                  <a:lnTo>
                    <a:pt x="0" y="393687"/>
                  </a:lnTo>
                  <a:lnTo>
                    <a:pt x="1359585" y="143776"/>
                  </a:lnTo>
                  <a:lnTo>
                    <a:pt x="1361832" y="60655"/>
                  </a:lnTo>
                  <a:lnTo>
                    <a:pt x="1377557" y="17972"/>
                  </a:lnTo>
                  <a:lnTo>
                    <a:pt x="1420241" y="2246"/>
                  </a:lnTo>
                  <a:lnTo>
                    <a:pt x="1503362" y="0"/>
                  </a:lnTo>
                  <a:lnTo>
                    <a:pt x="3235375" y="0"/>
                  </a:lnTo>
                  <a:close/>
                </a:path>
              </a:pathLst>
            </a:custGeom>
            <a:ln w="12700">
              <a:solidFill>
                <a:srgbClr val="FFFFFF"/>
              </a:solidFill>
            </a:ln>
          </p:spPr>
          <p:txBody>
            <a:bodyPr wrap="square" lIns="0" tIns="0" rIns="0" bIns="0" rtlCol="0"/>
            <a:lstStyle/>
            <a:p>
              <a:endParaRPr/>
            </a:p>
          </p:txBody>
        </p:sp>
        <p:sp>
          <p:nvSpPr>
            <p:cNvPr id="12" name="object 12"/>
            <p:cNvSpPr/>
            <p:nvPr/>
          </p:nvSpPr>
          <p:spPr>
            <a:xfrm>
              <a:off x="4514852" y="5086398"/>
              <a:ext cx="4680585" cy="756920"/>
            </a:xfrm>
            <a:custGeom>
              <a:avLst/>
              <a:gdLst/>
              <a:ahLst/>
              <a:cxnLst/>
              <a:rect l="l" t="t" r="r" b="b"/>
              <a:pathLst>
                <a:path w="4680584" h="756920">
                  <a:moveTo>
                    <a:pt x="4536617" y="0"/>
                  </a:moveTo>
                  <a:lnTo>
                    <a:pt x="2804604" y="0"/>
                  </a:lnTo>
                  <a:lnTo>
                    <a:pt x="2721483" y="2246"/>
                  </a:lnTo>
                  <a:lnTo>
                    <a:pt x="2678799" y="17972"/>
                  </a:lnTo>
                  <a:lnTo>
                    <a:pt x="2663074" y="60655"/>
                  </a:lnTo>
                  <a:lnTo>
                    <a:pt x="2660827" y="143776"/>
                  </a:lnTo>
                  <a:lnTo>
                    <a:pt x="0" y="188163"/>
                  </a:lnTo>
                  <a:lnTo>
                    <a:pt x="2661361" y="440537"/>
                  </a:lnTo>
                  <a:lnTo>
                    <a:pt x="2660827" y="613143"/>
                  </a:lnTo>
                  <a:lnTo>
                    <a:pt x="2663074" y="696264"/>
                  </a:lnTo>
                  <a:lnTo>
                    <a:pt x="2678799" y="738947"/>
                  </a:lnTo>
                  <a:lnTo>
                    <a:pt x="2721483" y="754673"/>
                  </a:lnTo>
                  <a:lnTo>
                    <a:pt x="2804604" y="756920"/>
                  </a:lnTo>
                  <a:lnTo>
                    <a:pt x="4536617" y="756920"/>
                  </a:lnTo>
                  <a:lnTo>
                    <a:pt x="4619738" y="754673"/>
                  </a:lnTo>
                  <a:lnTo>
                    <a:pt x="4662422" y="738947"/>
                  </a:lnTo>
                  <a:lnTo>
                    <a:pt x="4678147" y="696264"/>
                  </a:lnTo>
                  <a:lnTo>
                    <a:pt x="4680394" y="613143"/>
                  </a:lnTo>
                  <a:lnTo>
                    <a:pt x="4680394" y="143776"/>
                  </a:lnTo>
                  <a:lnTo>
                    <a:pt x="4678147" y="60655"/>
                  </a:lnTo>
                  <a:lnTo>
                    <a:pt x="4662422" y="17972"/>
                  </a:lnTo>
                  <a:lnTo>
                    <a:pt x="4619738" y="2246"/>
                  </a:lnTo>
                  <a:lnTo>
                    <a:pt x="4536617" y="0"/>
                  </a:lnTo>
                  <a:close/>
                </a:path>
              </a:pathLst>
            </a:custGeom>
            <a:solidFill>
              <a:srgbClr val="989899">
                <a:alpha val="79998"/>
              </a:srgbClr>
            </a:solidFill>
          </p:spPr>
          <p:txBody>
            <a:bodyPr wrap="square" lIns="0" tIns="0" rIns="0" bIns="0" rtlCol="0"/>
            <a:lstStyle/>
            <a:p>
              <a:endParaRPr/>
            </a:p>
          </p:txBody>
        </p:sp>
        <p:sp>
          <p:nvSpPr>
            <p:cNvPr id="13" name="object 13"/>
            <p:cNvSpPr/>
            <p:nvPr/>
          </p:nvSpPr>
          <p:spPr>
            <a:xfrm>
              <a:off x="4514852" y="5086398"/>
              <a:ext cx="4680585" cy="756920"/>
            </a:xfrm>
            <a:custGeom>
              <a:avLst/>
              <a:gdLst/>
              <a:ahLst/>
              <a:cxnLst/>
              <a:rect l="l" t="t" r="r" b="b"/>
              <a:pathLst>
                <a:path w="4680584" h="756920">
                  <a:moveTo>
                    <a:pt x="4536617" y="0"/>
                  </a:moveTo>
                  <a:lnTo>
                    <a:pt x="4619738" y="2246"/>
                  </a:lnTo>
                  <a:lnTo>
                    <a:pt x="4662422" y="17972"/>
                  </a:lnTo>
                  <a:lnTo>
                    <a:pt x="4678147" y="60655"/>
                  </a:lnTo>
                  <a:lnTo>
                    <a:pt x="4680394" y="143776"/>
                  </a:lnTo>
                  <a:lnTo>
                    <a:pt x="4680394" y="613143"/>
                  </a:lnTo>
                  <a:lnTo>
                    <a:pt x="4678147" y="696264"/>
                  </a:lnTo>
                  <a:lnTo>
                    <a:pt x="4662422" y="738947"/>
                  </a:lnTo>
                  <a:lnTo>
                    <a:pt x="4619738" y="754673"/>
                  </a:lnTo>
                  <a:lnTo>
                    <a:pt x="4536617" y="756920"/>
                  </a:lnTo>
                  <a:lnTo>
                    <a:pt x="2804604" y="756920"/>
                  </a:lnTo>
                  <a:lnTo>
                    <a:pt x="2721483" y="754673"/>
                  </a:lnTo>
                  <a:lnTo>
                    <a:pt x="2678799" y="738947"/>
                  </a:lnTo>
                  <a:lnTo>
                    <a:pt x="2663074" y="696264"/>
                  </a:lnTo>
                  <a:lnTo>
                    <a:pt x="2660827" y="613143"/>
                  </a:lnTo>
                  <a:lnTo>
                    <a:pt x="2661361" y="440537"/>
                  </a:lnTo>
                  <a:lnTo>
                    <a:pt x="0" y="188163"/>
                  </a:lnTo>
                  <a:lnTo>
                    <a:pt x="2660827" y="143776"/>
                  </a:lnTo>
                  <a:lnTo>
                    <a:pt x="2663074" y="60655"/>
                  </a:lnTo>
                  <a:lnTo>
                    <a:pt x="2678799" y="17972"/>
                  </a:lnTo>
                  <a:lnTo>
                    <a:pt x="2721483" y="2246"/>
                  </a:lnTo>
                  <a:lnTo>
                    <a:pt x="2804604" y="0"/>
                  </a:lnTo>
                  <a:lnTo>
                    <a:pt x="4536617" y="0"/>
                  </a:lnTo>
                  <a:close/>
                </a:path>
              </a:pathLst>
            </a:custGeom>
            <a:ln w="12700">
              <a:solidFill>
                <a:srgbClr val="FFFFFF"/>
              </a:solidFill>
            </a:ln>
          </p:spPr>
          <p:txBody>
            <a:bodyPr wrap="square" lIns="0" tIns="0" rIns="0" bIns="0" rtlCol="0"/>
            <a:lstStyle/>
            <a:p>
              <a:endParaRPr/>
            </a:p>
          </p:txBody>
        </p:sp>
        <p:sp>
          <p:nvSpPr>
            <p:cNvPr id="14" name="object 14"/>
            <p:cNvSpPr/>
            <p:nvPr/>
          </p:nvSpPr>
          <p:spPr>
            <a:xfrm>
              <a:off x="4914902" y="5769864"/>
              <a:ext cx="4280535" cy="901065"/>
            </a:xfrm>
            <a:custGeom>
              <a:avLst/>
              <a:gdLst/>
              <a:ahLst/>
              <a:cxnLst/>
              <a:rect l="l" t="t" r="r" b="b"/>
              <a:pathLst>
                <a:path w="4280534" h="901065">
                  <a:moveTo>
                    <a:pt x="0" y="0"/>
                  </a:moveTo>
                  <a:lnTo>
                    <a:pt x="2260777" y="647407"/>
                  </a:lnTo>
                  <a:lnTo>
                    <a:pt x="2260777" y="756678"/>
                  </a:lnTo>
                  <a:lnTo>
                    <a:pt x="2263024" y="839799"/>
                  </a:lnTo>
                  <a:lnTo>
                    <a:pt x="2278749" y="882483"/>
                  </a:lnTo>
                  <a:lnTo>
                    <a:pt x="2321433" y="898208"/>
                  </a:lnTo>
                  <a:lnTo>
                    <a:pt x="2404554" y="900455"/>
                  </a:lnTo>
                  <a:lnTo>
                    <a:pt x="4136567" y="900455"/>
                  </a:lnTo>
                  <a:lnTo>
                    <a:pt x="4219688" y="898208"/>
                  </a:lnTo>
                  <a:lnTo>
                    <a:pt x="4262372" y="882483"/>
                  </a:lnTo>
                  <a:lnTo>
                    <a:pt x="4278097" y="839799"/>
                  </a:lnTo>
                  <a:lnTo>
                    <a:pt x="4280344" y="756678"/>
                  </a:lnTo>
                  <a:lnTo>
                    <a:pt x="4280344" y="467118"/>
                  </a:lnTo>
                  <a:lnTo>
                    <a:pt x="4278097" y="383997"/>
                  </a:lnTo>
                  <a:lnTo>
                    <a:pt x="4262372" y="341314"/>
                  </a:lnTo>
                  <a:lnTo>
                    <a:pt x="4219688" y="325588"/>
                  </a:lnTo>
                  <a:lnTo>
                    <a:pt x="4136567" y="323342"/>
                  </a:lnTo>
                  <a:lnTo>
                    <a:pt x="2404554" y="323342"/>
                  </a:lnTo>
                  <a:lnTo>
                    <a:pt x="2321433" y="325588"/>
                  </a:lnTo>
                  <a:lnTo>
                    <a:pt x="2278749" y="341314"/>
                  </a:lnTo>
                  <a:lnTo>
                    <a:pt x="2263024" y="383997"/>
                  </a:lnTo>
                  <a:lnTo>
                    <a:pt x="2260777" y="467118"/>
                  </a:lnTo>
                  <a:lnTo>
                    <a:pt x="0" y="0"/>
                  </a:lnTo>
                  <a:close/>
                </a:path>
              </a:pathLst>
            </a:custGeom>
            <a:solidFill>
              <a:srgbClr val="989899">
                <a:alpha val="79998"/>
              </a:srgbClr>
            </a:solidFill>
          </p:spPr>
          <p:txBody>
            <a:bodyPr wrap="square" lIns="0" tIns="0" rIns="0" bIns="0" rtlCol="0"/>
            <a:lstStyle/>
            <a:p>
              <a:endParaRPr/>
            </a:p>
          </p:txBody>
        </p:sp>
        <p:sp>
          <p:nvSpPr>
            <p:cNvPr id="15" name="object 15"/>
            <p:cNvSpPr/>
            <p:nvPr/>
          </p:nvSpPr>
          <p:spPr>
            <a:xfrm>
              <a:off x="4914902" y="5769864"/>
              <a:ext cx="4280535" cy="901065"/>
            </a:xfrm>
            <a:custGeom>
              <a:avLst/>
              <a:gdLst/>
              <a:ahLst/>
              <a:cxnLst/>
              <a:rect l="l" t="t" r="r" b="b"/>
              <a:pathLst>
                <a:path w="4280534" h="901065">
                  <a:moveTo>
                    <a:pt x="4136567" y="323342"/>
                  </a:moveTo>
                  <a:lnTo>
                    <a:pt x="4219688" y="325588"/>
                  </a:lnTo>
                  <a:lnTo>
                    <a:pt x="4262372" y="341314"/>
                  </a:lnTo>
                  <a:lnTo>
                    <a:pt x="4278097" y="383997"/>
                  </a:lnTo>
                  <a:lnTo>
                    <a:pt x="4280344" y="467118"/>
                  </a:lnTo>
                  <a:lnTo>
                    <a:pt x="4280344" y="756678"/>
                  </a:lnTo>
                  <a:lnTo>
                    <a:pt x="4278097" y="839799"/>
                  </a:lnTo>
                  <a:lnTo>
                    <a:pt x="4262372" y="882483"/>
                  </a:lnTo>
                  <a:lnTo>
                    <a:pt x="4219688" y="898208"/>
                  </a:lnTo>
                  <a:lnTo>
                    <a:pt x="4136567" y="900455"/>
                  </a:lnTo>
                  <a:lnTo>
                    <a:pt x="2404554" y="900455"/>
                  </a:lnTo>
                  <a:lnTo>
                    <a:pt x="2321433" y="898208"/>
                  </a:lnTo>
                  <a:lnTo>
                    <a:pt x="2278749" y="882483"/>
                  </a:lnTo>
                  <a:lnTo>
                    <a:pt x="2263024" y="839799"/>
                  </a:lnTo>
                  <a:lnTo>
                    <a:pt x="2260777" y="756678"/>
                  </a:lnTo>
                  <a:lnTo>
                    <a:pt x="2260777" y="647407"/>
                  </a:lnTo>
                  <a:lnTo>
                    <a:pt x="0" y="0"/>
                  </a:lnTo>
                  <a:lnTo>
                    <a:pt x="2260777" y="467118"/>
                  </a:lnTo>
                  <a:lnTo>
                    <a:pt x="2263024" y="383997"/>
                  </a:lnTo>
                  <a:lnTo>
                    <a:pt x="2278749" y="341314"/>
                  </a:lnTo>
                  <a:lnTo>
                    <a:pt x="2321433" y="325588"/>
                  </a:lnTo>
                  <a:lnTo>
                    <a:pt x="2404554" y="323342"/>
                  </a:lnTo>
                  <a:lnTo>
                    <a:pt x="4136567" y="323342"/>
                  </a:lnTo>
                  <a:close/>
                </a:path>
              </a:pathLst>
            </a:custGeom>
            <a:ln w="12700">
              <a:solidFill>
                <a:srgbClr val="FFFFFF"/>
              </a:solidFill>
            </a:ln>
          </p:spPr>
          <p:txBody>
            <a:bodyPr wrap="square" lIns="0" tIns="0" rIns="0" bIns="0" rtlCol="0"/>
            <a:lstStyle/>
            <a:p>
              <a:endParaRPr/>
            </a:p>
          </p:txBody>
        </p:sp>
        <p:sp>
          <p:nvSpPr>
            <p:cNvPr id="16" name="object 16"/>
            <p:cNvSpPr/>
            <p:nvPr/>
          </p:nvSpPr>
          <p:spPr>
            <a:xfrm>
              <a:off x="4795522" y="4160936"/>
              <a:ext cx="4399915" cy="706755"/>
            </a:xfrm>
            <a:custGeom>
              <a:avLst/>
              <a:gdLst/>
              <a:ahLst/>
              <a:cxnLst/>
              <a:rect l="l" t="t" r="r" b="b"/>
              <a:pathLst>
                <a:path w="4399915" h="706754">
                  <a:moveTo>
                    <a:pt x="4255947" y="0"/>
                  </a:moveTo>
                  <a:lnTo>
                    <a:pt x="2530538" y="0"/>
                  </a:lnTo>
                  <a:lnTo>
                    <a:pt x="2447417" y="2246"/>
                  </a:lnTo>
                  <a:lnTo>
                    <a:pt x="2404733" y="17972"/>
                  </a:lnTo>
                  <a:lnTo>
                    <a:pt x="2389008" y="60655"/>
                  </a:lnTo>
                  <a:lnTo>
                    <a:pt x="2386761" y="143776"/>
                  </a:lnTo>
                  <a:lnTo>
                    <a:pt x="0" y="706208"/>
                  </a:lnTo>
                  <a:lnTo>
                    <a:pt x="2386761" y="423049"/>
                  </a:lnTo>
                  <a:lnTo>
                    <a:pt x="2389008" y="506163"/>
                  </a:lnTo>
                  <a:lnTo>
                    <a:pt x="2404733" y="548843"/>
                  </a:lnTo>
                  <a:lnTo>
                    <a:pt x="2447417" y="564567"/>
                  </a:lnTo>
                  <a:lnTo>
                    <a:pt x="2530538" y="566813"/>
                  </a:lnTo>
                  <a:lnTo>
                    <a:pt x="4255947" y="566813"/>
                  </a:lnTo>
                  <a:lnTo>
                    <a:pt x="4339068" y="564567"/>
                  </a:lnTo>
                  <a:lnTo>
                    <a:pt x="4381752" y="548843"/>
                  </a:lnTo>
                  <a:lnTo>
                    <a:pt x="4397477" y="506163"/>
                  </a:lnTo>
                  <a:lnTo>
                    <a:pt x="4399724" y="423049"/>
                  </a:lnTo>
                  <a:lnTo>
                    <a:pt x="4399724" y="143776"/>
                  </a:lnTo>
                  <a:lnTo>
                    <a:pt x="4397477" y="60655"/>
                  </a:lnTo>
                  <a:lnTo>
                    <a:pt x="4381752" y="17972"/>
                  </a:lnTo>
                  <a:lnTo>
                    <a:pt x="4339068" y="2246"/>
                  </a:lnTo>
                  <a:lnTo>
                    <a:pt x="4255947" y="0"/>
                  </a:lnTo>
                  <a:close/>
                </a:path>
              </a:pathLst>
            </a:custGeom>
            <a:solidFill>
              <a:srgbClr val="989899">
                <a:alpha val="79998"/>
              </a:srgbClr>
            </a:solidFill>
          </p:spPr>
          <p:txBody>
            <a:bodyPr wrap="square" lIns="0" tIns="0" rIns="0" bIns="0" rtlCol="0"/>
            <a:lstStyle/>
            <a:p>
              <a:endParaRPr dirty="0"/>
            </a:p>
          </p:txBody>
        </p:sp>
        <p:sp>
          <p:nvSpPr>
            <p:cNvPr id="17" name="object 17"/>
            <p:cNvSpPr/>
            <p:nvPr/>
          </p:nvSpPr>
          <p:spPr>
            <a:xfrm>
              <a:off x="4795522" y="4160936"/>
              <a:ext cx="4399915" cy="706755"/>
            </a:xfrm>
            <a:custGeom>
              <a:avLst/>
              <a:gdLst/>
              <a:ahLst/>
              <a:cxnLst/>
              <a:rect l="l" t="t" r="r" b="b"/>
              <a:pathLst>
                <a:path w="4399915" h="706754">
                  <a:moveTo>
                    <a:pt x="4255947" y="0"/>
                  </a:moveTo>
                  <a:lnTo>
                    <a:pt x="4339068" y="2246"/>
                  </a:lnTo>
                  <a:lnTo>
                    <a:pt x="4381752" y="17972"/>
                  </a:lnTo>
                  <a:lnTo>
                    <a:pt x="4397477" y="60655"/>
                  </a:lnTo>
                  <a:lnTo>
                    <a:pt x="4399724" y="143776"/>
                  </a:lnTo>
                  <a:lnTo>
                    <a:pt x="4399724" y="423049"/>
                  </a:lnTo>
                  <a:lnTo>
                    <a:pt x="4397477" y="506163"/>
                  </a:lnTo>
                  <a:lnTo>
                    <a:pt x="4381752" y="548843"/>
                  </a:lnTo>
                  <a:lnTo>
                    <a:pt x="4339068" y="564567"/>
                  </a:lnTo>
                  <a:lnTo>
                    <a:pt x="4255947" y="566813"/>
                  </a:lnTo>
                  <a:lnTo>
                    <a:pt x="2530538" y="566813"/>
                  </a:lnTo>
                  <a:lnTo>
                    <a:pt x="2447417" y="564567"/>
                  </a:lnTo>
                  <a:lnTo>
                    <a:pt x="2404733" y="548843"/>
                  </a:lnTo>
                  <a:lnTo>
                    <a:pt x="2389008" y="506163"/>
                  </a:lnTo>
                  <a:lnTo>
                    <a:pt x="2386761" y="423049"/>
                  </a:lnTo>
                  <a:lnTo>
                    <a:pt x="0" y="706208"/>
                  </a:lnTo>
                  <a:lnTo>
                    <a:pt x="2386761" y="143776"/>
                  </a:lnTo>
                  <a:lnTo>
                    <a:pt x="2389008" y="60655"/>
                  </a:lnTo>
                  <a:lnTo>
                    <a:pt x="2404733" y="17972"/>
                  </a:lnTo>
                  <a:lnTo>
                    <a:pt x="2447417" y="2246"/>
                  </a:lnTo>
                  <a:lnTo>
                    <a:pt x="2530538" y="0"/>
                  </a:lnTo>
                  <a:lnTo>
                    <a:pt x="4255947" y="0"/>
                  </a:lnTo>
                  <a:close/>
                </a:path>
              </a:pathLst>
            </a:custGeom>
            <a:ln w="12699">
              <a:solidFill>
                <a:srgbClr val="FFFFFF"/>
              </a:solidFill>
            </a:ln>
          </p:spPr>
          <p:txBody>
            <a:bodyPr wrap="square" lIns="0" tIns="0" rIns="0" bIns="0" rtlCol="0"/>
            <a:lstStyle/>
            <a:p>
              <a:endParaRPr/>
            </a:p>
          </p:txBody>
        </p:sp>
      </p:grpSp>
      <p:sp>
        <p:nvSpPr>
          <p:cNvPr id="18" name="object 18"/>
          <p:cNvSpPr txBox="1"/>
          <p:nvPr/>
        </p:nvSpPr>
        <p:spPr>
          <a:xfrm>
            <a:off x="7288725" y="2424783"/>
            <a:ext cx="1482725" cy="208279"/>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333333"/>
                </a:solidFill>
                <a:latin typeface="Trebuchet MS"/>
                <a:cs typeface="Trebuchet MS"/>
              </a:rPr>
              <a:t>View</a:t>
            </a:r>
            <a:r>
              <a:rPr sz="1200" spc="125" dirty="0">
                <a:solidFill>
                  <a:srgbClr val="333333"/>
                </a:solidFill>
                <a:latin typeface="Trebuchet MS"/>
                <a:cs typeface="Trebuchet MS"/>
              </a:rPr>
              <a:t> </a:t>
            </a:r>
            <a:r>
              <a:rPr sz="1200" dirty="0">
                <a:solidFill>
                  <a:srgbClr val="333333"/>
                </a:solidFill>
                <a:latin typeface="Trebuchet MS"/>
                <a:cs typeface="Trebuchet MS"/>
              </a:rPr>
              <a:t>archived</a:t>
            </a:r>
            <a:r>
              <a:rPr sz="1200" spc="130" dirty="0">
                <a:solidFill>
                  <a:srgbClr val="333333"/>
                </a:solidFill>
                <a:latin typeface="Trebuchet MS"/>
                <a:cs typeface="Trebuchet MS"/>
              </a:rPr>
              <a:t> </a:t>
            </a:r>
            <a:r>
              <a:rPr sz="1200" spc="75" dirty="0">
                <a:solidFill>
                  <a:srgbClr val="333333"/>
                </a:solidFill>
                <a:latin typeface="Trebuchet MS"/>
                <a:cs typeface="Trebuchet MS"/>
              </a:rPr>
              <a:t>news</a:t>
            </a:r>
            <a:endParaRPr sz="1200" dirty="0">
              <a:latin typeface="Trebuchet MS"/>
              <a:cs typeface="Trebuchet MS"/>
            </a:endParaRPr>
          </a:p>
        </p:txBody>
      </p:sp>
      <p:sp>
        <p:nvSpPr>
          <p:cNvPr id="22" name="object 22"/>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www.teamunify.com</a:t>
            </a:r>
            <a:endParaRPr sz="1100">
              <a:latin typeface="Trebuchet MS"/>
              <a:cs typeface="Trebuchet MS"/>
            </a:endParaRPr>
          </a:p>
        </p:txBody>
      </p:sp>
      <p:sp>
        <p:nvSpPr>
          <p:cNvPr id="23" name="object 23"/>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24" name="object 24"/>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5"/>
              </a:rPr>
              <a:t>support@teamunify.com</a:t>
            </a:r>
            <a:endParaRPr sz="1100">
              <a:latin typeface="Trebuchet MS"/>
              <a:cs typeface="Trebuchet MS"/>
            </a:endParaRPr>
          </a:p>
        </p:txBody>
      </p:sp>
      <p:sp>
        <p:nvSpPr>
          <p:cNvPr id="25" name="object 25"/>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sp>
        <p:nvSpPr>
          <p:cNvPr id="19" name="object 19"/>
          <p:cNvSpPr txBox="1"/>
          <p:nvPr/>
        </p:nvSpPr>
        <p:spPr>
          <a:xfrm>
            <a:off x="7300997" y="6186500"/>
            <a:ext cx="1498600" cy="386080"/>
          </a:xfrm>
          <a:prstGeom prst="rect">
            <a:avLst/>
          </a:prstGeom>
        </p:spPr>
        <p:txBody>
          <a:bodyPr vert="horz" wrap="square" lIns="0" tIns="22860" rIns="0" bIns="0" rtlCol="0">
            <a:spAutoFit/>
          </a:bodyPr>
          <a:lstStyle/>
          <a:p>
            <a:pPr marL="12700" marR="5080">
              <a:lnSpc>
                <a:spcPts val="1400"/>
              </a:lnSpc>
              <a:spcBef>
                <a:spcPts val="180"/>
              </a:spcBef>
            </a:pPr>
            <a:r>
              <a:rPr sz="1200" dirty="0">
                <a:solidFill>
                  <a:srgbClr val="333333"/>
                </a:solidFill>
                <a:latin typeface="Trebuchet MS"/>
                <a:cs typeface="Trebuchet MS"/>
              </a:rPr>
              <a:t>Tap</a:t>
            </a:r>
            <a:r>
              <a:rPr sz="1200" spc="-15" dirty="0">
                <a:solidFill>
                  <a:srgbClr val="333333"/>
                </a:solidFill>
                <a:latin typeface="Trebuchet MS"/>
                <a:cs typeface="Trebuchet MS"/>
              </a:rPr>
              <a:t> </a:t>
            </a:r>
            <a:r>
              <a:rPr sz="1200" spc="-10" dirty="0">
                <a:solidFill>
                  <a:srgbClr val="333333"/>
                </a:solidFill>
                <a:latin typeface="Trebuchet MS"/>
                <a:cs typeface="Trebuchet MS"/>
              </a:rPr>
              <a:t>title </a:t>
            </a:r>
            <a:r>
              <a:rPr sz="1200" dirty="0">
                <a:solidFill>
                  <a:srgbClr val="333333"/>
                </a:solidFill>
                <a:latin typeface="Trebuchet MS"/>
                <a:cs typeface="Trebuchet MS"/>
              </a:rPr>
              <a:t>to</a:t>
            </a:r>
            <a:r>
              <a:rPr sz="1200" spc="-15" dirty="0">
                <a:solidFill>
                  <a:srgbClr val="333333"/>
                </a:solidFill>
                <a:latin typeface="Trebuchet MS"/>
                <a:cs typeface="Trebuchet MS"/>
              </a:rPr>
              <a:t> </a:t>
            </a:r>
            <a:r>
              <a:rPr sz="1200" spc="50" dirty="0">
                <a:solidFill>
                  <a:srgbClr val="333333"/>
                </a:solidFill>
                <a:latin typeface="Trebuchet MS"/>
                <a:cs typeface="Trebuchet MS"/>
              </a:rPr>
              <a:t>view</a:t>
            </a:r>
            <a:r>
              <a:rPr sz="1200" spc="-10" dirty="0">
                <a:solidFill>
                  <a:srgbClr val="333333"/>
                </a:solidFill>
                <a:latin typeface="Trebuchet MS"/>
                <a:cs typeface="Trebuchet MS"/>
              </a:rPr>
              <a:t> </a:t>
            </a:r>
            <a:r>
              <a:rPr sz="1200" spc="30" dirty="0">
                <a:solidFill>
                  <a:srgbClr val="333333"/>
                </a:solidFill>
                <a:latin typeface="Trebuchet MS"/>
                <a:cs typeface="Trebuchet MS"/>
              </a:rPr>
              <a:t>and </a:t>
            </a:r>
            <a:r>
              <a:rPr sz="1200" spc="-10" dirty="0">
                <a:solidFill>
                  <a:srgbClr val="333333"/>
                </a:solidFill>
                <a:latin typeface="Trebuchet MS"/>
                <a:cs typeface="Trebuchet MS"/>
              </a:rPr>
              <a:t>share</a:t>
            </a:r>
            <a:endParaRPr sz="1200">
              <a:latin typeface="Trebuchet MS"/>
              <a:cs typeface="Trebuchet MS"/>
            </a:endParaRPr>
          </a:p>
        </p:txBody>
      </p:sp>
      <p:sp>
        <p:nvSpPr>
          <p:cNvPr id="20" name="object 20"/>
          <p:cNvSpPr txBox="1"/>
          <p:nvPr/>
        </p:nvSpPr>
        <p:spPr>
          <a:xfrm>
            <a:off x="7300997" y="5179306"/>
            <a:ext cx="1572260" cy="563880"/>
          </a:xfrm>
          <a:prstGeom prst="rect">
            <a:avLst/>
          </a:prstGeom>
        </p:spPr>
        <p:txBody>
          <a:bodyPr vert="horz" wrap="square" lIns="0" tIns="22860" rIns="0" bIns="0" rtlCol="0">
            <a:spAutoFit/>
          </a:bodyPr>
          <a:lstStyle/>
          <a:p>
            <a:pPr marL="12700" marR="5080">
              <a:lnSpc>
                <a:spcPts val="1400"/>
              </a:lnSpc>
              <a:spcBef>
                <a:spcPts val="180"/>
              </a:spcBef>
            </a:pPr>
            <a:r>
              <a:rPr sz="1200" spc="65" dirty="0">
                <a:solidFill>
                  <a:srgbClr val="333333"/>
                </a:solidFill>
                <a:latin typeface="Trebuchet MS"/>
                <a:cs typeface="Trebuchet MS"/>
              </a:rPr>
              <a:t>Share</a:t>
            </a:r>
            <a:r>
              <a:rPr sz="1200" spc="35" dirty="0">
                <a:solidFill>
                  <a:srgbClr val="333333"/>
                </a:solidFill>
                <a:latin typeface="Trebuchet MS"/>
                <a:cs typeface="Trebuchet MS"/>
              </a:rPr>
              <a:t> </a:t>
            </a:r>
            <a:r>
              <a:rPr sz="1200" dirty="0">
                <a:solidFill>
                  <a:srgbClr val="333333"/>
                </a:solidFill>
                <a:latin typeface="Trebuchet MS"/>
                <a:cs typeface="Trebuchet MS"/>
              </a:rPr>
              <a:t>via</a:t>
            </a:r>
            <a:r>
              <a:rPr sz="1200" spc="35" dirty="0">
                <a:solidFill>
                  <a:srgbClr val="333333"/>
                </a:solidFill>
                <a:latin typeface="Trebuchet MS"/>
                <a:cs typeface="Trebuchet MS"/>
              </a:rPr>
              <a:t> </a:t>
            </a:r>
            <a:r>
              <a:rPr sz="1200" spc="75" dirty="0">
                <a:solidFill>
                  <a:srgbClr val="333333"/>
                </a:solidFill>
                <a:latin typeface="Trebuchet MS"/>
                <a:cs typeface="Trebuchet MS"/>
              </a:rPr>
              <a:t>Message, </a:t>
            </a:r>
            <a:r>
              <a:rPr sz="1200" dirty="0">
                <a:solidFill>
                  <a:srgbClr val="333333"/>
                </a:solidFill>
                <a:latin typeface="Trebuchet MS"/>
                <a:cs typeface="Trebuchet MS"/>
              </a:rPr>
              <a:t>email,</a:t>
            </a:r>
            <a:r>
              <a:rPr sz="1200" spc="165" dirty="0">
                <a:solidFill>
                  <a:srgbClr val="333333"/>
                </a:solidFill>
                <a:latin typeface="Trebuchet MS"/>
                <a:cs typeface="Trebuchet MS"/>
              </a:rPr>
              <a:t> </a:t>
            </a:r>
            <a:r>
              <a:rPr sz="1200" dirty="0">
                <a:solidFill>
                  <a:srgbClr val="333333"/>
                </a:solidFill>
                <a:latin typeface="Trebuchet MS"/>
                <a:cs typeface="Trebuchet MS"/>
              </a:rPr>
              <a:t>Facebook,</a:t>
            </a:r>
            <a:r>
              <a:rPr sz="1200" spc="170" dirty="0">
                <a:solidFill>
                  <a:srgbClr val="333333"/>
                </a:solidFill>
                <a:latin typeface="Trebuchet MS"/>
                <a:cs typeface="Trebuchet MS"/>
              </a:rPr>
              <a:t> </a:t>
            </a:r>
            <a:r>
              <a:rPr sz="1200" spc="30" dirty="0">
                <a:solidFill>
                  <a:srgbClr val="333333"/>
                </a:solidFill>
                <a:latin typeface="Trebuchet MS"/>
                <a:cs typeface="Trebuchet MS"/>
              </a:rPr>
              <a:t>and </a:t>
            </a:r>
            <a:r>
              <a:rPr sz="1200" dirty="0">
                <a:solidFill>
                  <a:srgbClr val="333333"/>
                </a:solidFill>
                <a:latin typeface="Trebuchet MS"/>
                <a:cs typeface="Trebuchet MS"/>
              </a:rPr>
              <a:t>more,</a:t>
            </a:r>
            <a:r>
              <a:rPr sz="1200" spc="75" dirty="0">
                <a:solidFill>
                  <a:srgbClr val="333333"/>
                </a:solidFill>
                <a:latin typeface="Trebuchet MS"/>
                <a:cs typeface="Trebuchet MS"/>
              </a:rPr>
              <a:t> </a:t>
            </a:r>
            <a:r>
              <a:rPr sz="1200" dirty="0">
                <a:solidFill>
                  <a:srgbClr val="333333"/>
                </a:solidFill>
                <a:latin typeface="Trebuchet MS"/>
                <a:cs typeface="Trebuchet MS"/>
              </a:rPr>
              <a:t>or</a:t>
            </a:r>
            <a:r>
              <a:rPr sz="1200" spc="80" dirty="0">
                <a:solidFill>
                  <a:srgbClr val="333333"/>
                </a:solidFill>
                <a:latin typeface="Trebuchet MS"/>
                <a:cs typeface="Trebuchet MS"/>
              </a:rPr>
              <a:t> </a:t>
            </a:r>
            <a:r>
              <a:rPr sz="1200" spc="-20" dirty="0">
                <a:solidFill>
                  <a:srgbClr val="333333"/>
                </a:solidFill>
                <a:latin typeface="Trebuchet MS"/>
                <a:cs typeface="Trebuchet MS"/>
              </a:rPr>
              <a:t>print</a:t>
            </a:r>
            <a:endParaRPr sz="1200" dirty="0">
              <a:latin typeface="Trebuchet MS"/>
              <a:cs typeface="Trebuchet MS"/>
            </a:endParaRPr>
          </a:p>
        </p:txBody>
      </p:sp>
      <p:sp>
        <p:nvSpPr>
          <p:cNvPr id="21" name="object 21"/>
          <p:cNvSpPr txBox="1"/>
          <p:nvPr/>
        </p:nvSpPr>
        <p:spPr>
          <a:xfrm>
            <a:off x="7300997" y="4350948"/>
            <a:ext cx="16014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33333"/>
                </a:solidFill>
                <a:latin typeface="Trebuchet MS"/>
                <a:cs typeface="Trebuchet MS"/>
              </a:rPr>
              <a:t>Article</a:t>
            </a:r>
            <a:r>
              <a:rPr sz="1200" spc="95" dirty="0">
                <a:solidFill>
                  <a:srgbClr val="333333"/>
                </a:solidFill>
                <a:latin typeface="Trebuchet MS"/>
                <a:cs typeface="Trebuchet MS"/>
              </a:rPr>
              <a:t> </a:t>
            </a:r>
            <a:r>
              <a:rPr sz="1200" spc="80" dirty="0">
                <a:solidFill>
                  <a:srgbClr val="333333"/>
                </a:solidFill>
                <a:latin typeface="Trebuchet MS"/>
                <a:cs typeface="Trebuchet MS"/>
              </a:rPr>
              <a:t>has</a:t>
            </a:r>
            <a:r>
              <a:rPr sz="1200" spc="100" dirty="0">
                <a:solidFill>
                  <a:srgbClr val="333333"/>
                </a:solidFill>
                <a:latin typeface="Trebuchet MS"/>
                <a:cs typeface="Trebuchet MS"/>
              </a:rPr>
              <a:t> </a:t>
            </a:r>
            <a:r>
              <a:rPr sz="1200" dirty="0">
                <a:solidFill>
                  <a:srgbClr val="333333"/>
                </a:solidFill>
                <a:latin typeface="Trebuchet MS"/>
                <a:cs typeface="Trebuchet MS"/>
              </a:rPr>
              <a:t>voice</a:t>
            </a:r>
            <a:r>
              <a:rPr sz="1200" spc="100" dirty="0">
                <a:solidFill>
                  <a:srgbClr val="333333"/>
                </a:solidFill>
                <a:latin typeface="Trebuchet MS"/>
                <a:cs typeface="Trebuchet MS"/>
              </a:rPr>
              <a:t> </a:t>
            </a:r>
            <a:r>
              <a:rPr sz="1200" spc="-20" dirty="0">
                <a:solidFill>
                  <a:srgbClr val="333333"/>
                </a:solidFill>
                <a:latin typeface="Trebuchet MS"/>
                <a:cs typeface="Trebuchet MS"/>
              </a:rPr>
              <a:t>note</a:t>
            </a:r>
            <a:endParaRPr sz="120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Verdana"/>
                <a:cs typeface="Verdana"/>
              </a:rPr>
              <a:t>8</a:t>
            </a:r>
            <a:endParaRPr sz="120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6250235" y="193846"/>
            <a:ext cx="3084195" cy="514350"/>
          </a:xfrm>
          <a:prstGeom prst="rect">
            <a:avLst/>
          </a:prstGeom>
        </p:spPr>
        <p:txBody>
          <a:bodyPr vert="horz" wrap="square" lIns="0" tIns="12700" rIns="0" bIns="0" rtlCol="0">
            <a:spAutoFit/>
          </a:bodyPr>
          <a:lstStyle/>
          <a:p>
            <a:pPr marL="12700">
              <a:lnSpc>
                <a:spcPts val="2285"/>
              </a:lnSpc>
              <a:spcBef>
                <a:spcPts val="100"/>
              </a:spcBef>
            </a:pPr>
            <a:r>
              <a:rPr sz="2000" b="1" i="1" spc="-50" dirty="0">
                <a:solidFill>
                  <a:srgbClr val="FFFFFF"/>
                </a:solidFill>
                <a:latin typeface="Verdana"/>
                <a:cs typeface="Verdana"/>
              </a:rPr>
              <a:t>Events</a:t>
            </a:r>
            <a:r>
              <a:rPr sz="2000" b="1" i="1" spc="-25" dirty="0">
                <a:solidFill>
                  <a:srgbClr val="FFFFFF"/>
                </a:solidFill>
                <a:latin typeface="Verdana"/>
                <a:cs typeface="Verdana"/>
              </a:rPr>
              <a:t> </a:t>
            </a:r>
            <a:r>
              <a:rPr sz="2000" b="1" i="1" dirty="0">
                <a:solidFill>
                  <a:srgbClr val="FFFFFF"/>
                </a:solidFill>
                <a:latin typeface="Verdana"/>
                <a:cs typeface="Verdana"/>
              </a:rPr>
              <a:t>&amp;</a:t>
            </a:r>
            <a:r>
              <a:rPr sz="2000" b="1" i="1" spc="-25" dirty="0">
                <a:solidFill>
                  <a:srgbClr val="FFFFFF"/>
                </a:solidFill>
                <a:latin typeface="Verdana"/>
                <a:cs typeface="Verdana"/>
              </a:rPr>
              <a:t> </a:t>
            </a:r>
            <a:r>
              <a:rPr sz="2000" b="1" i="1" dirty="0">
                <a:solidFill>
                  <a:srgbClr val="FFFFFF"/>
                </a:solidFill>
                <a:latin typeface="Verdana"/>
                <a:cs typeface="Verdana"/>
              </a:rPr>
              <a:t>Meet</a:t>
            </a:r>
            <a:r>
              <a:rPr sz="2000" b="1" i="1" spc="-25" dirty="0">
                <a:solidFill>
                  <a:srgbClr val="FFFFFF"/>
                </a:solidFill>
                <a:latin typeface="Verdana"/>
                <a:cs typeface="Verdana"/>
              </a:rPr>
              <a:t> </a:t>
            </a:r>
            <a:r>
              <a:rPr sz="2000" b="1" i="1" spc="-30" dirty="0">
                <a:solidFill>
                  <a:srgbClr val="FFFFFF"/>
                </a:solidFill>
                <a:latin typeface="Verdana"/>
                <a:cs typeface="Verdana"/>
              </a:rPr>
              <a:t>Entries</a:t>
            </a:r>
            <a:endParaRPr sz="2000">
              <a:latin typeface="Verdana"/>
              <a:cs typeface="Verdana"/>
            </a:endParaRPr>
          </a:p>
          <a:p>
            <a:pPr marR="5080" algn="r">
              <a:lnSpc>
                <a:spcPts val="1565"/>
              </a:lnSpc>
            </a:pPr>
            <a:r>
              <a:rPr sz="1400" i="1" spc="-10" dirty="0">
                <a:solidFill>
                  <a:srgbClr val="FFFFFF"/>
                </a:solidFill>
                <a:latin typeface="Lucida Sans"/>
                <a:cs typeface="Lucida Sans"/>
              </a:rPr>
              <a:t>Overview</a:t>
            </a:r>
            <a:endParaRPr sz="1400">
              <a:latin typeface="Lucida Sans"/>
              <a:cs typeface="Lucida Sans"/>
            </a:endParaRPr>
          </a:p>
        </p:txBody>
      </p:sp>
      <p:sp>
        <p:nvSpPr>
          <p:cNvPr id="7" name="object 7"/>
          <p:cNvSpPr txBox="1"/>
          <p:nvPr/>
        </p:nvSpPr>
        <p:spPr>
          <a:xfrm>
            <a:off x="215900" y="899312"/>
            <a:ext cx="9469120" cy="394980"/>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333333"/>
                </a:solidFill>
                <a:latin typeface="Trebuchet MS"/>
                <a:cs typeface="Trebuchet MS"/>
              </a:rPr>
              <a:t>In</a:t>
            </a:r>
            <a:r>
              <a:rPr sz="1200" spc="90" dirty="0">
                <a:solidFill>
                  <a:srgbClr val="333333"/>
                </a:solidFill>
                <a:latin typeface="Trebuchet MS"/>
                <a:cs typeface="Trebuchet MS"/>
              </a:rPr>
              <a:t> </a:t>
            </a:r>
            <a:r>
              <a:rPr sz="1200" spc="85" dirty="0">
                <a:solidFill>
                  <a:srgbClr val="333333"/>
                </a:solidFill>
                <a:latin typeface="Trebuchet MS"/>
                <a:cs typeface="Trebuchet MS"/>
              </a:rPr>
              <a:t>OnDeck</a:t>
            </a:r>
            <a:r>
              <a:rPr sz="1200" spc="90" dirty="0">
                <a:solidFill>
                  <a:srgbClr val="333333"/>
                </a:solidFill>
                <a:latin typeface="Trebuchet MS"/>
                <a:cs typeface="Trebuchet MS"/>
              </a:rPr>
              <a:t> </a:t>
            </a:r>
            <a:r>
              <a:rPr sz="1200" dirty="0">
                <a:solidFill>
                  <a:srgbClr val="333333"/>
                </a:solidFill>
                <a:latin typeface="Trebuchet MS"/>
                <a:cs typeface="Trebuchet MS"/>
              </a:rPr>
              <a:t>it</a:t>
            </a:r>
            <a:r>
              <a:rPr sz="1200" spc="95" dirty="0">
                <a:solidFill>
                  <a:srgbClr val="333333"/>
                </a:solidFill>
                <a:latin typeface="Trebuchet MS"/>
                <a:cs typeface="Trebuchet MS"/>
              </a:rPr>
              <a:t> </a:t>
            </a:r>
            <a:r>
              <a:rPr sz="1200" spc="50" dirty="0">
                <a:solidFill>
                  <a:srgbClr val="333333"/>
                </a:solidFill>
                <a:latin typeface="Trebuchet MS"/>
                <a:cs typeface="Trebuchet MS"/>
              </a:rPr>
              <a:t>is</a:t>
            </a:r>
            <a:r>
              <a:rPr sz="1200" spc="90" dirty="0">
                <a:solidFill>
                  <a:srgbClr val="333333"/>
                </a:solidFill>
                <a:latin typeface="Trebuchet MS"/>
                <a:cs typeface="Trebuchet MS"/>
              </a:rPr>
              <a:t> </a:t>
            </a:r>
            <a:r>
              <a:rPr sz="1200" spc="60" dirty="0">
                <a:solidFill>
                  <a:srgbClr val="333333"/>
                </a:solidFill>
                <a:latin typeface="Trebuchet MS"/>
                <a:cs typeface="Trebuchet MS"/>
              </a:rPr>
              <a:t>easy</a:t>
            </a:r>
            <a:r>
              <a:rPr sz="1200" spc="95" dirty="0">
                <a:solidFill>
                  <a:srgbClr val="333333"/>
                </a:solidFill>
                <a:latin typeface="Trebuchet MS"/>
                <a:cs typeface="Trebuchet MS"/>
              </a:rPr>
              <a:t> </a:t>
            </a:r>
            <a:r>
              <a:rPr sz="1200" dirty="0">
                <a:solidFill>
                  <a:srgbClr val="333333"/>
                </a:solidFill>
                <a:latin typeface="Trebuchet MS"/>
                <a:cs typeface="Trebuchet MS"/>
              </a:rPr>
              <a:t>to</a:t>
            </a:r>
            <a:r>
              <a:rPr sz="1200" spc="90" dirty="0">
                <a:solidFill>
                  <a:srgbClr val="333333"/>
                </a:solidFill>
                <a:latin typeface="Trebuchet MS"/>
                <a:cs typeface="Trebuchet MS"/>
              </a:rPr>
              <a:t> </a:t>
            </a:r>
            <a:r>
              <a:rPr sz="1200" dirty="0">
                <a:solidFill>
                  <a:srgbClr val="333333"/>
                </a:solidFill>
                <a:latin typeface="Trebuchet MS"/>
                <a:cs typeface="Trebuchet MS"/>
              </a:rPr>
              <a:t>explore</a:t>
            </a:r>
            <a:r>
              <a:rPr sz="1200" spc="90" dirty="0">
                <a:solidFill>
                  <a:srgbClr val="333333"/>
                </a:solidFill>
                <a:latin typeface="Trebuchet MS"/>
                <a:cs typeface="Trebuchet MS"/>
              </a:rPr>
              <a:t> </a:t>
            </a:r>
            <a:r>
              <a:rPr lang="en-US" sz="1200" spc="75" dirty="0">
                <a:solidFill>
                  <a:srgbClr val="333333"/>
                </a:solidFill>
                <a:latin typeface="Trebuchet MS"/>
                <a:cs typeface="Trebuchet MS"/>
              </a:rPr>
              <a:t>and sign up for events.</a:t>
            </a:r>
          </a:p>
          <a:p>
            <a:pPr marL="12700">
              <a:lnSpc>
                <a:spcPct val="100000"/>
              </a:lnSpc>
              <a:spcBef>
                <a:spcPts val="100"/>
              </a:spcBef>
            </a:pPr>
            <a:endParaRPr sz="1200" dirty="0">
              <a:latin typeface="Trebuchet MS"/>
              <a:cs typeface="Trebuchet MS"/>
            </a:endParaRPr>
          </a:p>
        </p:txBody>
      </p:sp>
      <p:sp>
        <p:nvSpPr>
          <p:cNvPr id="24" name="object 24"/>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3"/>
              </a:rPr>
              <a:t>www.teamunify.com</a:t>
            </a:r>
            <a:endParaRPr sz="1100">
              <a:latin typeface="Trebuchet MS"/>
              <a:cs typeface="Trebuchet MS"/>
            </a:endParaRPr>
          </a:p>
        </p:txBody>
      </p:sp>
      <p:sp>
        <p:nvSpPr>
          <p:cNvPr id="25" name="object 25"/>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26" name="object 26"/>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support@teamunify.com</a:t>
            </a:r>
            <a:endParaRPr sz="1100">
              <a:latin typeface="Trebuchet MS"/>
              <a:cs typeface="Trebuchet MS"/>
            </a:endParaRPr>
          </a:p>
        </p:txBody>
      </p:sp>
      <p:sp>
        <p:nvSpPr>
          <p:cNvPr id="27" name="object 27"/>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pic>
        <p:nvPicPr>
          <p:cNvPr id="29" name="Picture 28" descr="A screenshot of a phone&#10;&#10;Description automatically generated">
            <a:extLst>
              <a:ext uri="{FF2B5EF4-FFF2-40B4-BE49-F238E27FC236}">
                <a16:creationId xmlns:a16="http://schemas.microsoft.com/office/drawing/2014/main" id="{0F250BD8-FD87-5EC2-8FF3-B7FE625EE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352" y="1558455"/>
            <a:ext cx="2324512" cy="5029200"/>
          </a:xfrm>
          <a:prstGeom prst="rect">
            <a:avLst/>
          </a:prstGeom>
        </p:spPr>
      </p:pic>
      <p:sp>
        <p:nvSpPr>
          <p:cNvPr id="30" name="Rectangle 29">
            <a:extLst>
              <a:ext uri="{FF2B5EF4-FFF2-40B4-BE49-F238E27FC236}">
                <a16:creationId xmlns:a16="http://schemas.microsoft.com/office/drawing/2014/main" id="{E351B34E-F665-71DC-A177-142A8C08A380}"/>
              </a:ext>
            </a:extLst>
          </p:cNvPr>
          <p:cNvSpPr/>
          <p:nvPr/>
        </p:nvSpPr>
        <p:spPr>
          <a:xfrm>
            <a:off x="472352" y="3505200"/>
            <a:ext cx="1600609" cy="609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screenshot of a computer&#10;&#10;Description automatically generated">
            <a:extLst>
              <a:ext uri="{FF2B5EF4-FFF2-40B4-BE49-F238E27FC236}">
                <a16:creationId xmlns:a16="http://schemas.microsoft.com/office/drawing/2014/main" id="{1854DA82-1696-D4FB-0954-508CC309A4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4321" y="1572154"/>
            <a:ext cx="2324512" cy="5029201"/>
          </a:xfrm>
          <a:prstGeom prst="rect">
            <a:avLst/>
          </a:prstGeom>
        </p:spPr>
      </p:pic>
      <p:sp>
        <p:nvSpPr>
          <p:cNvPr id="35" name="Rectangle 34">
            <a:extLst>
              <a:ext uri="{FF2B5EF4-FFF2-40B4-BE49-F238E27FC236}">
                <a16:creationId xmlns:a16="http://schemas.microsoft.com/office/drawing/2014/main" id="{81E55AD8-28BB-BF11-E82A-6D07BE966B24}"/>
              </a:ext>
            </a:extLst>
          </p:cNvPr>
          <p:cNvSpPr/>
          <p:nvPr/>
        </p:nvSpPr>
        <p:spPr>
          <a:xfrm>
            <a:off x="3324321" y="4587973"/>
            <a:ext cx="2368094" cy="685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5DAC995F-A0F0-9F09-1470-36C71CFC888E}"/>
              </a:ext>
            </a:extLst>
          </p:cNvPr>
          <p:cNvCxnSpPr/>
          <p:nvPr/>
        </p:nvCxnSpPr>
        <p:spPr>
          <a:xfrm flipV="1">
            <a:off x="3048000" y="5181600"/>
            <a:ext cx="7620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descr="A screenshot of a chat&#10;&#10;Description automatically generated">
            <a:extLst>
              <a:ext uri="{FF2B5EF4-FFF2-40B4-BE49-F238E27FC236}">
                <a16:creationId xmlns:a16="http://schemas.microsoft.com/office/drawing/2014/main" id="{DF014C0D-D5CD-ED54-3B5A-0A6B3E3E08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9" y="1598727"/>
            <a:ext cx="2491367" cy="5390201"/>
          </a:xfrm>
          <a:prstGeom prst="rect">
            <a:avLst/>
          </a:prstGeom>
        </p:spPr>
      </p:pic>
      <p:sp>
        <p:nvSpPr>
          <p:cNvPr id="40" name="Rectangle 39">
            <a:extLst>
              <a:ext uri="{FF2B5EF4-FFF2-40B4-BE49-F238E27FC236}">
                <a16:creationId xmlns:a16="http://schemas.microsoft.com/office/drawing/2014/main" id="{9AC427F0-A0EF-BB36-BF42-B2D5FF477F00}"/>
              </a:ext>
            </a:extLst>
          </p:cNvPr>
          <p:cNvSpPr/>
          <p:nvPr/>
        </p:nvSpPr>
        <p:spPr>
          <a:xfrm>
            <a:off x="6073415" y="3526399"/>
            <a:ext cx="2536536" cy="838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peech Bubble: Oval 40">
            <a:extLst>
              <a:ext uri="{FF2B5EF4-FFF2-40B4-BE49-F238E27FC236}">
                <a16:creationId xmlns:a16="http://schemas.microsoft.com/office/drawing/2014/main" id="{8682F9AA-1EC2-96F3-F375-7DA9B92ACC49}"/>
              </a:ext>
            </a:extLst>
          </p:cNvPr>
          <p:cNvSpPr/>
          <p:nvPr/>
        </p:nvSpPr>
        <p:spPr>
          <a:xfrm>
            <a:off x="7076356" y="4370297"/>
            <a:ext cx="2712583" cy="903475"/>
          </a:xfrm>
          <a:prstGeom prst="wedgeEllipseCallout">
            <a:avLst>
              <a:gd name="adj1" fmla="val -40720"/>
              <a:gd name="adj2" fmla="val -8004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on swimmers name to declare “Yes” for swim meet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24517" y="354379"/>
            <a:ext cx="130175" cy="197490"/>
          </a:xfrm>
          <a:prstGeom prst="rect">
            <a:avLst/>
          </a:prstGeom>
        </p:spPr>
        <p:txBody>
          <a:bodyPr vert="horz" wrap="square" lIns="0" tIns="12700" rIns="0" bIns="0" rtlCol="0">
            <a:spAutoFit/>
          </a:bodyPr>
          <a:lstStyle/>
          <a:p>
            <a:pPr marL="12700">
              <a:lnSpc>
                <a:spcPct val="100000"/>
              </a:lnSpc>
              <a:spcBef>
                <a:spcPts val="100"/>
              </a:spcBef>
            </a:pPr>
            <a:r>
              <a:rPr lang="en-US" sz="1200" b="1" spc="-50" dirty="0">
                <a:solidFill>
                  <a:srgbClr val="FFFFFF"/>
                </a:solidFill>
                <a:latin typeface="Verdana"/>
                <a:cs typeface="Verdana"/>
              </a:rPr>
              <a:t>9</a:t>
            </a:r>
            <a:endParaRPr sz="1200" dirty="0">
              <a:latin typeface="Verdana"/>
              <a:cs typeface="Verdana"/>
            </a:endParaRPr>
          </a:p>
        </p:txBody>
      </p:sp>
      <p:sp>
        <p:nvSpPr>
          <p:cNvPr id="3" name="object 3"/>
          <p:cNvSpPr/>
          <p:nvPr/>
        </p:nvSpPr>
        <p:spPr>
          <a:xfrm>
            <a:off x="0" y="7260335"/>
            <a:ext cx="10058400" cy="512445"/>
          </a:xfrm>
          <a:custGeom>
            <a:avLst/>
            <a:gdLst/>
            <a:ahLst/>
            <a:cxnLst/>
            <a:rect l="l" t="t" r="r" b="b"/>
            <a:pathLst>
              <a:path w="10058400" h="512445">
                <a:moveTo>
                  <a:pt x="10058400" y="0"/>
                </a:moveTo>
                <a:lnTo>
                  <a:pt x="0" y="0"/>
                </a:lnTo>
                <a:lnTo>
                  <a:pt x="0" y="512064"/>
                </a:lnTo>
                <a:lnTo>
                  <a:pt x="10058400" y="512064"/>
                </a:lnTo>
                <a:lnTo>
                  <a:pt x="10058400" y="0"/>
                </a:lnTo>
                <a:close/>
              </a:path>
            </a:pathLst>
          </a:custGeom>
          <a:solidFill>
            <a:srgbClr val="33333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85" dirty="0">
                <a:solidFill>
                  <a:srgbClr val="AD192B"/>
                </a:solidFill>
              </a:rPr>
              <a:t>On</a:t>
            </a:r>
            <a:r>
              <a:rPr spc="-285" dirty="0"/>
              <a:t>Deck</a:t>
            </a:r>
          </a:p>
        </p:txBody>
      </p:sp>
      <p:pic>
        <p:nvPicPr>
          <p:cNvPr id="5" name="object 5"/>
          <p:cNvPicPr/>
          <p:nvPr/>
        </p:nvPicPr>
        <p:blipFill>
          <a:blip r:embed="rId2" cstate="print"/>
          <a:stretch>
            <a:fillRect/>
          </a:stretch>
        </p:blipFill>
        <p:spPr>
          <a:xfrm>
            <a:off x="229922" y="228597"/>
            <a:ext cx="484861" cy="406552"/>
          </a:xfrm>
          <a:prstGeom prst="rect">
            <a:avLst/>
          </a:prstGeom>
        </p:spPr>
      </p:pic>
      <p:sp>
        <p:nvSpPr>
          <p:cNvPr id="6" name="object 6"/>
          <p:cNvSpPr txBox="1"/>
          <p:nvPr/>
        </p:nvSpPr>
        <p:spPr>
          <a:xfrm>
            <a:off x="6250235" y="193846"/>
            <a:ext cx="3084195" cy="514350"/>
          </a:xfrm>
          <a:prstGeom prst="rect">
            <a:avLst/>
          </a:prstGeom>
        </p:spPr>
        <p:txBody>
          <a:bodyPr vert="horz" wrap="square" lIns="0" tIns="12700" rIns="0" bIns="0" rtlCol="0">
            <a:spAutoFit/>
          </a:bodyPr>
          <a:lstStyle/>
          <a:p>
            <a:pPr marL="12700">
              <a:lnSpc>
                <a:spcPts val="2285"/>
              </a:lnSpc>
              <a:spcBef>
                <a:spcPts val="100"/>
              </a:spcBef>
            </a:pPr>
            <a:r>
              <a:rPr sz="2000" b="1" i="1" spc="-50" dirty="0">
                <a:solidFill>
                  <a:srgbClr val="FFFFFF"/>
                </a:solidFill>
                <a:latin typeface="Verdana"/>
                <a:cs typeface="Verdana"/>
              </a:rPr>
              <a:t>Events</a:t>
            </a:r>
            <a:r>
              <a:rPr sz="2000" b="1" i="1" spc="-25" dirty="0">
                <a:solidFill>
                  <a:srgbClr val="FFFFFF"/>
                </a:solidFill>
                <a:latin typeface="Verdana"/>
                <a:cs typeface="Verdana"/>
              </a:rPr>
              <a:t> </a:t>
            </a:r>
            <a:r>
              <a:rPr sz="2000" b="1" i="1" dirty="0">
                <a:solidFill>
                  <a:srgbClr val="FFFFFF"/>
                </a:solidFill>
                <a:latin typeface="Verdana"/>
                <a:cs typeface="Verdana"/>
              </a:rPr>
              <a:t>&amp;</a:t>
            </a:r>
            <a:r>
              <a:rPr sz="2000" b="1" i="1" spc="-25" dirty="0">
                <a:solidFill>
                  <a:srgbClr val="FFFFFF"/>
                </a:solidFill>
                <a:latin typeface="Verdana"/>
                <a:cs typeface="Verdana"/>
              </a:rPr>
              <a:t> </a:t>
            </a:r>
            <a:r>
              <a:rPr sz="2000" b="1" i="1" dirty="0">
                <a:solidFill>
                  <a:srgbClr val="FFFFFF"/>
                </a:solidFill>
                <a:latin typeface="Verdana"/>
                <a:cs typeface="Verdana"/>
              </a:rPr>
              <a:t>Meet</a:t>
            </a:r>
            <a:r>
              <a:rPr sz="2000" b="1" i="1" spc="-25" dirty="0">
                <a:solidFill>
                  <a:srgbClr val="FFFFFF"/>
                </a:solidFill>
                <a:latin typeface="Verdana"/>
                <a:cs typeface="Verdana"/>
              </a:rPr>
              <a:t> </a:t>
            </a:r>
            <a:r>
              <a:rPr sz="2000" b="1" i="1" spc="-30" dirty="0">
                <a:solidFill>
                  <a:srgbClr val="FFFFFF"/>
                </a:solidFill>
                <a:latin typeface="Verdana"/>
                <a:cs typeface="Verdana"/>
              </a:rPr>
              <a:t>Entries</a:t>
            </a:r>
            <a:endParaRPr sz="2000" dirty="0">
              <a:latin typeface="Verdana"/>
              <a:cs typeface="Verdana"/>
            </a:endParaRPr>
          </a:p>
          <a:p>
            <a:pPr marR="5080" algn="r">
              <a:lnSpc>
                <a:spcPts val="1565"/>
              </a:lnSpc>
            </a:pPr>
            <a:r>
              <a:rPr lang="en-US" sz="1400" i="1" spc="-10" dirty="0">
                <a:solidFill>
                  <a:srgbClr val="FFFFFF"/>
                </a:solidFill>
                <a:latin typeface="Lucida Sans"/>
                <a:cs typeface="Lucida Sans"/>
              </a:rPr>
              <a:t>Continued</a:t>
            </a:r>
            <a:endParaRPr sz="1400" dirty="0">
              <a:latin typeface="Lucida Sans"/>
              <a:cs typeface="Lucida Sans"/>
            </a:endParaRPr>
          </a:p>
        </p:txBody>
      </p:sp>
      <p:sp>
        <p:nvSpPr>
          <p:cNvPr id="7" name="object 7"/>
          <p:cNvSpPr txBox="1"/>
          <p:nvPr/>
        </p:nvSpPr>
        <p:spPr>
          <a:xfrm>
            <a:off x="215900" y="899312"/>
            <a:ext cx="9469120" cy="394980"/>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333333"/>
                </a:solidFill>
                <a:latin typeface="Trebuchet MS"/>
                <a:cs typeface="Trebuchet MS"/>
              </a:rPr>
              <a:t>In</a:t>
            </a:r>
            <a:r>
              <a:rPr sz="1200" spc="90" dirty="0">
                <a:solidFill>
                  <a:srgbClr val="333333"/>
                </a:solidFill>
                <a:latin typeface="Trebuchet MS"/>
                <a:cs typeface="Trebuchet MS"/>
              </a:rPr>
              <a:t> </a:t>
            </a:r>
            <a:r>
              <a:rPr sz="1200" spc="85" dirty="0">
                <a:solidFill>
                  <a:srgbClr val="333333"/>
                </a:solidFill>
                <a:latin typeface="Trebuchet MS"/>
                <a:cs typeface="Trebuchet MS"/>
              </a:rPr>
              <a:t>OnDeck</a:t>
            </a:r>
            <a:r>
              <a:rPr sz="1200" spc="90" dirty="0">
                <a:solidFill>
                  <a:srgbClr val="333333"/>
                </a:solidFill>
                <a:latin typeface="Trebuchet MS"/>
                <a:cs typeface="Trebuchet MS"/>
              </a:rPr>
              <a:t> </a:t>
            </a:r>
            <a:r>
              <a:rPr sz="1200" dirty="0">
                <a:solidFill>
                  <a:srgbClr val="333333"/>
                </a:solidFill>
                <a:latin typeface="Trebuchet MS"/>
                <a:cs typeface="Trebuchet MS"/>
              </a:rPr>
              <a:t>it</a:t>
            </a:r>
            <a:r>
              <a:rPr sz="1200" spc="95" dirty="0">
                <a:solidFill>
                  <a:srgbClr val="333333"/>
                </a:solidFill>
                <a:latin typeface="Trebuchet MS"/>
                <a:cs typeface="Trebuchet MS"/>
              </a:rPr>
              <a:t> </a:t>
            </a:r>
            <a:r>
              <a:rPr sz="1200" spc="50" dirty="0">
                <a:solidFill>
                  <a:srgbClr val="333333"/>
                </a:solidFill>
                <a:latin typeface="Trebuchet MS"/>
                <a:cs typeface="Trebuchet MS"/>
              </a:rPr>
              <a:t>is</a:t>
            </a:r>
            <a:r>
              <a:rPr sz="1200" spc="90" dirty="0">
                <a:solidFill>
                  <a:srgbClr val="333333"/>
                </a:solidFill>
                <a:latin typeface="Trebuchet MS"/>
                <a:cs typeface="Trebuchet MS"/>
              </a:rPr>
              <a:t> </a:t>
            </a:r>
            <a:r>
              <a:rPr sz="1200" spc="60" dirty="0">
                <a:solidFill>
                  <a:srgbClr val="333333"/>
                </a:solidFill>
                <a:latin typeface="Trebuchet MS"/>
                <a:cs typeface="Trebuchet MS"/>
              </a:rPr>
              <a:t>easy</a:t>
            </a:r>
            <a:r>
              <a:rPr sz="1200" spc="95" dirty="0">
                <a:solidFill>
                  <a:srgbClr val="333333"/>
                </a:solidFill>
                <a:latin typeface="Trebuchet MS"/>
                <a:cs typeface="Trebuchet MS"/>
              </a:rPr>
              <a:t> </a:t>
            </a:r>
            <a:r>
              <a:rPr sz="1200" dirty="0">
                <a:solidFill>
                  <a:srgbClr val="333333"/>
                </a:solidFill>
                <a:latin typeface="Trebuchet MS"/>
                <a:cs typeface="Trebuchet MS"/>
              </a:rPr>
              <a:t>to</a:t>
            </a:r>
            <a:r>
              <a:rPr sz="1200" spc="90" dirty="0">
                <a:solidFill>
                  <a:srgbClr val="333333"/>
                </a:solidFill>
                <a:latin typeface="Trebuchet MS"/>
                <a:cs typeface="Trebuchet MS"/>
              </a:rPr>
              <a:t> </a:t>
            </a:r>
            <a:r>
              <a:rPr sz="1200" dirty="0">
                <a:solidFill>
                  <a:srgbClr val="333333"/>
                </a:solidFill>
                <a:latin typeface="Trebuchet MS"/>
                <a:cs typeface="Trebuchet MS"/>
              </a:rPr>
              <a:t>explore</a:t>
            </a:r>
            <a:r>
              <a:rPr sz="1200" spc="90" dirty="0">
                <a:solidFill>
                  <a:srgbClr val="333333"/>
                </a:solidFill>
                <a:latin typeface="Trebuchet MS"/>
                <a:cs typeface="Trebuchet MS"/>
              </a:rPr>
              <a:t> </a:t>
            </a:r>
            <a:r>
              <a:rPr lang="en-US" sz="1200" spc="75" dirty="0">
                <a:solidFill>
                  <a:srgbClr val="333333"/>
                </a:solidFill>
                <a:latin typeface="Trebuchet MS"/>
                <a:cs typeface="Trebuchet MS"/>
              </a:rPr>
              <a:t>and sign up for events.</a:t>
            </a:r>
          </a:p>
          <a:p>
            <a:pPr marL="12700">
              <a:lnSpc>
                <a:spcPct val="100000"/>
              </a:lnSpc>
              <a:spcBef>
                <a:spcPts val="100"/>
              </a:spcBef>
            </a:pPr>
            <a:endParaRPr sz="1200" dirty="0">
              <a:latin typeface="Trebuchet MS"/>
              <a:cs typeface="Trebuchet MS"/>
            </a:endParaRPr>
          </a:p>
        </p:txBody>
      </p:sp>
      <p:sp>
        <p:nvSpPr>
          <p:cNvPr id="24" name="object 24"/>
          <p:cNvSpPr txBox="1"/>
          <p:nvPr/>
        </p:nvSpPr>
        <p:spPr>
          <a:xfrm>
            <a:off x="653704" y="7323639"/>
            <a:ext cx="1436370"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3"/>
              </a:rPr>
              <a:t>www.teamunify.com</a:t>
            </a:r>
            <a:endParaRPr sz="1100">
              <a:latin typeface="Trebuchet MS"/>
              <a:cs typeface="Trebuchet MS"/>
            </a:endParaRPr>
          </a:p>
        </p:txBody>
      </p:sp>
      <p:sp>
        <p:nvSpPr>
          <p:cNvPr id="25" name="object 25"/>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spc="40" dirty="0"/>
              <a:t>541.359.2635</a:t>
            </a:r>
          </a:p>
        </p:txBody>
      </p:sp>
      <p:sp>
        <p:nvSpPr>
          <p:cNvPr id="26" name="object 26"/>
          <p:cNvSpPr txBox="1"/>
          <p:nvPr/>
        </p:nvSpPr>
        <p:spPr>
          <a:xfrm>
            <a:off x="5420911" y="7323639"/>
            <a:ext cx="1655445" cy="188595"/>
          </a:xfrm>
          <a:prstGeom prst="rect">
            <a:avLst/>
          </a:prstGeom>
        </p:spPr>
        <p:txBody>
          <a:bodyPr vert="horz" wrap="square" lIns="0" tIns="4445" rIns="0" bIns="0" rtlCol="0">
            <a:spAutoFit/>
          </a:bodyPr>
          <a:lstStyle/>
          <a:p>
            <a:pPr marL="12700">
              <a:lnSpc>
                <a:spcPct val="100000"/>
              </a:lnSpc>
              <a:spcBef>
                <a:spcPts val="35"/>
              </a:spcBef>
            </a:pPr>
            <a:r>
              <a:rPr sz="1100" spc="-10" dirty="0">
                <a:solidFill>
                  <a:srgbClr val="FFFFFF"/>
                </a:solidFill>
                <a:latin typeface="Trebuchet MS"/>
                <a:cs typeface="Trebuchet MS"/>
                <a:hlinkClick r:id="rId4"/>
              </a:rPr>
              <a:t>support@teamunify.com</a:t>
            </a:r>
            <a:endParaRPr sz="1100">
              <a:latin typeface="Trebuchet MS"/>
              <a:cs typeface="Trebuchet MS"/>
            </a:endParaRPr>
          </a:p>
        </p:txBody>
      </p:sp>
      <p:sp>
        <p:nvSpPr>
          <p:cNvPr id="27" name="object 27"/>
          <p:cNvSpPr txBox="1">
            <a:spLocks noGrp="1"/>
          </p:cNvSpPr>
          <p:nvPr>
            <p:ph type="dt" sz="half" idx="6"/>
          </p:nvPr>
        </p:nvSpPr>
        <p:spPr>
          <a:prstGeom prst="rect">
            <a:avLst/>
          </a:prstGeom>
        </p:spPr>
        <p:txBody>
          <a:bodyPr vert="horz" wrap="square" lIns="0" tIns="8255" rIns="0" bIns="0" rtlCol="0">
            <a:spAutoFit/>
          </a:bodyPr>
          <a:lstStyle/>
          <a:p>
            <a:pPr marL="12700">
              <a:lnSpc>
                <a:spcPct val="100000"/>
              </a:lnSpc>
              <a:spcBef>
                <a:spcPts val="65"/>
              </a:spcBef>
            </a:pPr>
            <a:r>
              <a:rPr b="0" i="0" spc="90" dirty="0">
                <a:latin typeface="Trebuchet MS"/>
                <a:cs typeface="Trebuchet MS"/>
              </a:rPr>
              <a:t>©</a:t>
            </a:r>
            <a:r>
              <a:rPr b="0" i="0" spc="-15" dirty="0">
                <a:latin typeface="Trebuchet MS"/>
                <a:cs typeface="Trebuchet MS"/>
              </a:rPr>
              <a:t> </a:t>
            </a:r>
            <a:r>
              <a:rPr spc="-40" dirty="0"/>
              <a:t>TeamUnify</a:t>
            </a:r>
            <a:r>
              <a:rPr b="0" i="0" spc="-40" dirty="0">
                <a:latin typeface="Trebuchet MS"/>
                <a:cs typeface="Trebuchet MS"/>
              </a:rPr>
              <a:t>,</a:t>
            </a:r>
            <a:r>
              <a:rPr b="0" i="0" spc="-15" dirty="0">
                <a:latin typeface="Trebuchet MS"/>
                <a:cs typeface="Trebuchet MS"/>
              </a:rPr>
              <a:t> </a:t>
            </a:r>
            <a:r>
              <a:rPr b="0" i="0" spc="45" dirty="0">
                <a:latin typeface="Trebuchet MS"/>
                <a:cs typeface="Trebuchet MS"/>
              </a:rPr>
              <a:t>LLC</a:t>
            </a:r>
          </a:p>
        </p:txBody>
      </p:sp>
      <p:pic>
        <p:nvPicPr>
          <p:cNvPr id="9" name="Picture 8" descr="A screenshot of a phone&#10;&#10;Description automatically generated">
            <a:extLst>
              <a:ext uri="{FF2B5EF4-FFF2-40B4-BE49-F238E27FC236}">
                <a16:creationId xmlns:a16="http://schemas.microsoft.com/office/drawing/2014/main" id="{0D37C5AF-19B5-5CE7-ECD8-C2EC1ED556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1146840"/>
            <a:ext cx="2734510" cy="5916253"/>
          </a:xfrm>
          <a:prstGeom prst="rect">
            <a:avLst/>
          </a:prstGeom>
        </p:spPr>
      </p:pic>
      <p:sp>
        <p:nvSpPr>
          <p:cNvPr id="10" name="Speech Bubble: Oval 9">
            <a:extLst>
              <a:ext uri="{FF2B5EF4-FFF2-40B4-BE49-F238E27FC236}">
                <a16:creationId xmlns:a16="http://schemas.microsoft.com/office/drawing/2014/main" id="{BAD22CC0-F80A-CC31-D364-30C3B4EC0497}"/>
              </a:ext>
            </a:extLst>
          </p:cNvPr>
          <p:cNvSpPr/>
          <p:nvPr/>
        </p:nvSpPr>
        <p:spPr>
          <a:xfrm>
            <a:off x="6019800" y="1981200"/>
            <a:ext cx="2514600" cy="762000"/>
          </a:xfrm>
          <a:prstGeom prst="wedgeEllipseCallout">
            <a:avLst>
              <a:gd name="adj1" fmla="val -63325"/>
              <a:gd name="adj2" fmla="val 57781"/>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  Click Yes, please.  Or No, thanks. to declare for the meet</a:t>
            </a:r>
          </a:p>
        </p:txBody>
      </p:sp>
      <p:sp>
        <p:nvSpPr>
          <p:cNvPr id="11" name="Rectangle 10">
            <a:extLst>
              <a:ext uri="{FF2B5EF4-FFF2-40B4-BE49-F238E27FC236}">
                <a16:creationId xmlns:a16="http://schemas.microsoft.com/office/drawing/2014/main" id="{E10FA2C7-D8D7-270E-2249-79A8BE67D1BD}"/>
              </a:ext>
            </a:extLst>
          </p:cNvPr>
          <p:cNvSpPr/>
          <p:nvPr/>
        </p:nvSpPr>
        <p:spPr>
          <a:xfrm>
            <a:off x="3336297" y="3581400"/>
            <a:ext cx="2913938" cy="5124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E7206639-3319-EC2D-9095-D870BAB5FB57}"/>
              </a:ext>
            </a:extLst>
          </p:cNvPr>
          <p:cNvSpPr/>
          <p:nvPr/>
        </p:nvSpPr>
        <p:spPr>
          <a:xfrm>
            <a:off x="6657192" y="3855591"/>
            <a:ext cx="3104349" cy="2133600"/>
          </a:xfrm>
          <a:prstGeom prst="wedgeEllipseCallout">
            <a:avLst>
              <a:gd name="adj1" fmla="val -77427"/>
              <a:gd name="adj2" fmla="val -42476"/>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  Click on blue event session to see what events are occurring in which session.  Note that this will display the swimmers best time and entry time for the event.  Coach discretion for all event selections but you can use this to communicate preferences</a:t>
            </a:r>
          </a:p>
        </p:txBody>
      </p:sp>
      <p:sp>
        <p:nvSpPr>
          <p:cNvPr id="13" name="Speech Bubble: Oval 12">
            <a:extLst>
              <a:ext uri="{FF2B5EF4-FFF2-40B4-BE49-F238E27FC236}">
                <a16:creationId xmlns:a16="http://schemas.microsoft.com/office/drawing/2014/main" id="{EEC28C0A-F308-9146-3046-BB6E63FB5E7D}"/>
              </a:ext>
            </a:extLst>
          </p:cNvPr>
          <p:cNvSpPr/>
          <p:nvPr/>
        </p:nvSpPr>
        <p:spPr>
          <a:xfrm>
            <a:off x="229922" y="2057400"/>
            <a:ext cx="3037988" cy="1744239"/>
          </a:xfrm>
          <a:prstGeom prst="wedgeEllipseCallout">
            <a:avLst>
              <a:gd name="adj1" fmla="val 56635"/>
              <a:gd name="adj2" fmla="val 17499"/>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  Use the notes section to communicate with the coach for example:  We are only swimming one session on Saturday/We need to leave meet by 2pm/does not want to swim 200 fly for anything </a:t>
            </a:r>
            <a:r>
              <a:rPr lang="en-US" sz="1200" dirty="0">
                <a:solidFill>
                  <a:schemeClr val="tx1"/>
                </a:solidFill>
                <a:sym typeface="Wingdings" panose="05000000000000000000" pitchFamily="2" charset="2"/>
              </a:rPr>
              <a:t></a:t>
            </a:r>
            <a:endParaRPr lang="en-US" sz="1200" dirty="0">
              <a:solidFill>
                <a:schemeClr val="tx1"/>
              </a:solidFill>
            </a:endParaRPr>
          </a:p>
        </p:txBody>
      </p:sp>
    </p:spTree>
    <p:extLst>
      <p:ext uri="{BB962C8B-B14F-4D97-AF65-F5344CB8AC3E}">
        <p14:creationId xmlns:p14="http://schemas.microsoft.com/office/powerpoint/2010/main" val="3325078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TotalTime>
  <Words>825</Words>
  <Application>Microsoft Office PowerPoint</Application>
  <PresentationFormat>Custom</PresentationFormat>
  <Paragraphs>146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Gill Sans MT</vt:lpstr>
      <vt:lpstr>Lucida Sans</vt:lpstr>
      <vt:lpstr>Trebuchet MS</vt:lpstr>
      <vt:lpstr>Verdana</vt:lpstr>
      <vt:lpstr>Wingdings</vt:lpstr>
      <vt:lpstr>Office Theme</vt:lpstr>
      <vt:lpstr>OnDeck</vt:lpstr>
      <vt:lpstr>OnDeck</vt:lpstr>
      <vt:lpstr>OnDeck</vt:lpstr>
      <vt:lpstr>OnDeck</vt:lpstr>
      <vt:lpstr>OnDeck</vt:lpstr>
      <vt:lpstr>OnDeck</vt:lpstr>
      <vt:lpstr>OnDeck</vt:lpstr>
      <vt:lpstr>OnDeck</vt:lpstr>
      <vt:lpstr>OnDeck</vt:lpstr>
      <vt:lpstr>OnDeck</vt:lpstr>
      <vt:lpstr>OnDeck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Kendall Bramwell</cp:lastModifiedBy>
  <cp:revision>1</cp:revision>
  <dcterms:created xsi:type="dcterms:W3CDTF">2024-10-07T09:22:32Z</dcterms:created>
  <dcterms:modified xsi:type="dcterms:W3CDTF">2024-10-07T14:02:54Z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2016-09-23T00:00:00Z</vt:filetime>
  </property>
  <property fmtid="{D5CDD505-2E9C-101B-9397-08002B2CF9AE}" pid="3" name="Creator">
    <vt:lpwstr>Adobe InDesign CC 2015 (Macintosh)</vt:lpwstr>
  </property>
  <property fmtid="{D5CDD505-2E9C-101B-9397-08002B2CF9AE}" pid="4" name="LastSaved">
    <vt:filetime>2024-10-07T00:00:00Z</vt:filetime>
  </property>
  <property fmtid="{D5CDD505-2E9C-101B-9397-08002B2CF9AE}" pid="5" name="Producer">
    <vt:lpwstr>Adobe PDF Library 15.0</vt:lpwstr>
  </property>
</Properties>
</file>