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000" autoAdjust="0"/>
    <p:restoredTop sz="94660"/>
  </p:normalViewPr>
  <p:slideViewPr>
    <p:cSldViewPr snapToGrid="0">
      <p:cViewPr varScale="1">
        <p:scale>
          <a:sx n="81" d="100"/>
          <a:sy n="81" d="100"/>
        </p:scale>
        <p:origin x="96" y="12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5/8/2023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5/8/2023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5/8/2023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5/8/2023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5/8/2023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5/8/2023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5/8/2023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5/8/2023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-1458119"/>
            <a:ext cx="10515600" cy="1325563"/>
          </a:xfrm>
        </p:spPr>
        <p:txBody>
          <a:bodyPr anchor="b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5/8/2023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5/8/2023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5/8/2023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dirty="0"/>
              <a:t>5/8/2023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drive.google.com/file/d/15l5bjaSt1Sb9_btuVLLaR3rJJn6Bk0BA/view?usp=share_link" TargetMode="External"/><Relationship Id="rId2" Type="http://schemas.openxmlformats.org/officeDocument/2006/relationships/hyperlink" Target="https://drive.google.com/file/d/1i_9KZhMQCS8cOfxO8qm1AEC1fKKEr5Ky/view?usp=share_link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drive.google.com/file/d/1cfiIpZxtYvt5_OlBS60cMYQVRSpDLVu7/view?usp=share_link" TargetMode="External"/><Relationship Id="rId5" Type="http://schemas.openxmlformats.org/officeDocument/2006/relationships/hyperlink" Target="https://drive.google.com/drive/folders/1thqInv7Cb1VzwPIJ44CxaEJZMUmwWQlX?usp=share_link" TargetMode="External"/><Relationship Id="rId4" Type="http://schemas.openxmlformats.org/officeDocument/2006/relationships/hyperlink" Target="https://drive.google.com/file/d/1IGMebi4RAVcFiY8My_9Q6NvNT0cXk_Zx/view?usp=share_link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drive.google.com/file/d/1waxT2ipVSe-fBDSNJLsf8aZilIfaOSNL/view?usp=share_link" TargetMode="External"/><Relationship Id="rId2" Type="http://schemas.openxmlformats.org/officeDocument/2006/relationships/hyperlink" Target="https://drive.google.com/file/d/1qd9_Tvnjbtygk-3Krqa2nrMf0psGW1OK/view?usp=share_link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drive.google.com/file/d/1i_9KZhMQCS8cOfxO8qm1AEC1fKKEr5Ky/view?usp=share_link" TargetMode="External"/><Relationship Id="rId4" Type="http://schemas.openxmlformats.org/officeDocument/2006/relationships/hyperlink" Target="https://drive.google.com/file/d/1dvz6fkzLry41U5_tlbgyc9s4guHDbJye/view?usp=share_link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drive.google.com/file/d/1TtBhwnj_0lmBhT1XOTMiuv5s0s0yKFIm/view?usp=share_link" TargetMode="External"/><Relationship Id="rId2" Type="http://schemas.openxmlformats.org/officeDocument/2006/relationships/hyperlink" Target="https://drive.google.com/file/d/1oAsIHyJ8hfcZPDzeh0LX8a-Upte1s8QC/view?usp=share_link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6FDD1B-3D36-C245-48AA-C1F4B43256B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2023 USA Referee workshop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583CA06-CAEA-DE9F-7B76-E923DC183F7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April 21-23, 2023</a:t>
            </a:r>
          </a:p>
        </p:txBody>
      </p:sp>
    </p:spTree>
    <p:extLst>
      <p:ext uri="{BB962C8B-B14F-4D97-AF65-F5344CB8AC3E}">
        <p14:creationId xmlns:p14="http://schemas.microsoft.com/office/powerpoint/2010/main" val="20387676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DBED0F-451D-7908-3E76-5BE9879C67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2023 USA - Referee session highlights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09D781-A13F-FCFC-59BB-8D741E5D4A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You said Yes to being the Meet Referee, now what? </a:t>
            </a:r>
            <a:r>
              <a:rPr lang="en-US" dirty="0">
                <a:hlinkClick r:id="rId2"/>
              </a:rPr>
              <a:t>Notes_pg3-4</a:t>
            </a:r>
            <a:endParaRPr lang="en-US" dirty="0"/>
          </a:p>
          <a:p>
            <a:pPr lvl="1"/>
            <a:r>
              <a:rPr lang="en-US" dirty="0"/>
              <a:t>4/3/2/1 month action plan </a:t>
            </a:r>
          </a:p>
          <a:p>
            <a:pPr lvl="1"/>
            <a:r>
              <a:rPr lang="en-US" dirty="0"/>
              <a:t>Day of the meet: check flags, lightning &amp; emergency protocol, communicate expectations, pace of whistles, deck assignments, and awards recognition</a:t>
            </a:r>
          </a:p>
          <a:p>
            <a:r>
              <a:rPr lang="en-US" dirty="0"/>
              <a:t>MAAPP (Minor abusive prevention policy) by Liz Hanc </a:t>
            </a:r>
            <a:r>
              <a:rPr lang="en-US" dirty="0">
                <a:hlinkClick r:id="rId2"/>
              </a:rPr>
              <a:t>Notes_pg5</a:t>
            </a:r>
            <a:endParaRPr lang="en-US" dirty="0"/>
          </a:p>
          <a:p>
            <a:pPr lvl="1"/>
            <a:r>
              <a:rPr lang="en-US" dirty="0"/>
              <a:t>Adults in locker room, travel policy, electronic communication, and open/observable</a:t>
            </a:r>
          </a:p>
          <a:p>
            <a:r>
              <a:rPr lang="en-US" dirty="0"/>
              <a:t>Crucial conversation </a:t>
            </a:r>
            <a:r>
              <a:rPr lang="en-US" dirty="0">
                <a:hlinkClick r:id="rId3"/>
              </a:rPr>
              <a:t>Link</a:t>
            </a:r>
            <a:endParaRPr lang="en-US" dirty="0"/>
          </a:p>
          <a:p>
            <a:pPr lvl="1"/>
            <a:r>
              <a:rPr lang="en-US" dirty="0"/>
              <a:t>Start with heart (athlete), create safety, sign of stress, understand your stories, plan of action</a:t>
            </a:r>
          </a:p>
          <a:p>
            <a:r>
              <a:rPr lang="en-US" dirty="0"/>
              <a:t>Meet Announcement, what’s the Big Deal </a:t>
            </a:r>
            <a:r>
              <a:rPr lang="en-US" dirty="0">
                <a:hlinkClick r:id="rId4"/>
              </a:rPr>
              <a:t>Link</a:t>
            </a:r>
            <a:endParaRPr lang="en-US" dirty="0"/>
          </a:p>
          <a:p>
            <a:pPr lvl="1"/>
            <a:r>
              <a:rPr lang="en-US" dirty="0">
                <a:hlinkClick r:id="rId5"/>
              </a:rPr>
              <a:t>Case studies </a:t>
            </a:r>
            <a:r>
              <a:rPr lang="en-US" dirty="0"/>
              <a:t>on sample meet announcements and sanctioned basic </a:t>
            </a:r>
            <a:r>
              <a:rPr lang="en-US" dirty="0">
                <a:hlinkClick r:id="rId6"/>
              </a:rPr>
              <a:t>checklist</a:t>
            </a:r>
            <a:endParaRPr lang="en-US" dirty="0"/>
          </a:p>
          <a:p>
            <a:r>
              <a:rPr lang="en-US" dirty="0"/>
              <a:t>Athlete and Coach perspective by Brendan Hansen </a:t>
            </a:r>
            <a:r>
              <a:rPr lang="en-US" dirty="0">
                <a:hlinkClick r:id="rId2"/>
              </a:rPr>
              <a:t>Notes_pg12</a:t>
            </a:r>
            <a:endParaRPr lang="en-US" dirty="0"/>
          </a:p>
          <a:p>
            <a:pPr lvl="1"/>
            <a:r>
              <a:rPr lang="en-US" dirty="0"/>
              <a:t>Community of People: Be proactive with the coaches and athletes 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56200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DBED0F-451D-7908-3E76-5BE9879C67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2023 USA - Referee session highlights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09D781-A13F-FCFC-59BB-8D741E5D4A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The first Whistle - And They're off! </a:t>
            </a:r>
            <a:r>
              <a:rPr lang="en-US" dirty="0">
                <a:hlinkClick r:id="rId2"/>
              </a:rPr>
              <a:t>Link</a:t>
            </a:r>
            <a:endParaRPr lang="en-US" dirty="0"/>
          </a:p>
          <a:p>
            <a:pPr lvl="1"/>
            <a:r>
              <a:rPr lang="en-US" dirty="0"/>
              <a:t>Start of the meet, Empower your Team, and Be Strategic where you position yourself</a:t>
            </a:r>
          </a:p>
          <a:p>
            <a:r>
              <a:rPr lang="en-US" dirty="0"/>
              <a:t>DQ, Protest and Juries, Oh my! by Clark Hammond </a:t>
            </a:r>
            <a:r>
              <a:rPr lang="en-US" dirty="0">
                <a:hlinkClick r:id="rId3"/>
              </a:rPr>
              <a:t>Link</a:t>
            </a:r>
            <a:endParaRPr lang="en-US" dirty="0"/>
          </a:p>
          <a:p>
            <a:pPr lvl="1"/>
            <a:r>
              <a:rPr lang="en-US" dirty="0"/>
              <a:t>Allow open opportunities to talk with coaches and athletes</a:t>
            </a:r>
          </a:p>
          <a:p>
            <a:pPr lvl="1"/>
            <a:r>
              <a:rPr lang="en-US" dirty="0"/>
              <a:t>Thanking your Team: Officials, Hospitality Members, and all Volunteers</a:t>
            </a:r>
          </a:p>
          <a:p>
            <a:r>
              <a:rPr lang="en-US" dirty="0"/>
              <a:t>Officiating from the World of Gray: Triage, Individual vs Mass Causality (Dana Covington) </a:t>
            </a:r>
            <a:r>
              <a:rPr lang="en-US" dirty="0">
                <a:hlinkClick r:id="rId4"/>
              </a:rPr>
              <a:t>Link</a:t>
            </a:r>
            <a:r>
              <a:rPr lang="en-US" dirty="0"/>
              <a:t> </a:t>
            </a:r>
            <a:r>
              <a:rPr lang="en-US" dirty="0">
                <a:hlinkClick r:id="rId5"/>
              </a:rPr>
              <a:t>Notes_pg15-18</a:t>
            </a:r>
            <a:endParaRPr lang="en-US" dirty="0"/>
          </a:p>
          <a:p>
            <a:pPr lvl="1"/>
            <a:r>
              <a:rPr lang="en-US" dirty="0"/>
              <a:t>MR is the key communication components for success</a:t>
            </a:r>
          </a:p>
          <a:p>
            <a:pPr lvl="1"/>
            <a:r>
              <a:rPr lang="en-US" dirty="0"/>
              <a:t>Safety 1</a:t>
            </a:r>
            <a:r>
              <a:rPr lang="en-US" baseline="30000" dirty="0"/>
              <a:t>st</a:t>
            </a:r>
            <a:r>
              <a:rPr lang="en-US" dirty="0"/>
              <a:t>, utilize resources &amp; tools, and bring expertise </a:t>
            </a:r>
          </a:p>
        </p:txBody>
      </p:sp>
    </p:spTree>
    <p:extLst>
      <p:ext uri="{BB962C8B-B14F-4D97-AF65-F5344CB8AC3E}">
        <p14:creationId xmlns:p14="http://schemas.microsoft.com/office/powerpoint/2010/main" val="29124577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DBED0F-451D-7908-3E76-5BE9879C67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2023 USA - Referee session highlights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09D781-A13F-FCFC-59BB-8D741E5D4A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Meet Ref vs Mentor … who’s in charge around here? </a:t>
            </a:r>
            <a:r>
              <a:rPr lang="en-US" dirty="0">
                <a:hlinkClick r:id="rId2"/>
              </a:rPr>
              <a:t>Link</a:t>
            </a:r>
            <a:endParaRPr lang="en-US" dirty="0"/>
          </a:p>
          <a:p>
            <a:pPr lvl="1"/>
            <a:r>
              <a:rPr lang="en-US" dirty="0"/>
              <a:t>Review the role of MR with mentor</a:t>
            </a:r>
          </a:p>
          <a:p>
            <a:r>
              <a:rPr lang="en-US" dirty="0"/>
              <a:t>Walk of stars </a:t>
            </a:r>
            <a:r>
              <a:rPr lang="en-US" dirty="0">
                <a:hlinkClick r:id="rId3"/>
              </a:rPr>
              <a:t>Link</a:t>
            </a:r>
            <a:endParaRPr lang="en-US" dirty="0"/>
          </a:p>
          <a:p>
            <a:pPr lvl="1"/>
            <a:r>
              <a:rPr lang="en-US" dirty="0"/>
              <a:t>Official’s selection &amp; evaluation process for Sectionals, Futures, Junior Championship, Pro Series, and Senior Champion/US Open/Olympic Trails </a:t>
            </a:r>
          </a:p>
          <a:p>
            <a:r>
              <a:rPr lang="en-US" dirty="0"/>
              <a:t>Concluding remarks from Dana Covington</a:t>
            </a:r>
          </a:p>
          <a:p>
            <a:pPr lvl="1"/>
            <a:r>
              <a:rPr lang="en-US" dirty="0"/>
              <a:t>Start with Heart, Fair Venue, Rule book &amp; Meet Announcement, and Athlete Centric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571040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2E9CB8"/>
      </a:accent2>
      <a:accent3>
        <a:srgbClr val="E97132"/>
      </a:accent3>
      <a:accent4>
        <a:srgbClr val="196B24"/>
      </a:accent4>
      <a:accent5>
        <a:srgbClr val="4EA72E"/>
      </a:accent5>
      <a:accent6>
        <a:srgbClr val="C80724"/>
      </a:accent6>
      <a:hlink>
        <a:srgbClr val="518B9B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7481</TotalTime>
  <Words>329</Words>
  <Application>Microsoft Office PowerPoint</Application>
  <PresentationFormat>Widescreen</PresentationFormat>
  <Paragraphs>30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Aptos</vt:lpstr>
      <vt:lpstr>Aptos Display</vt:lpstr>
      <vt:lpstr>Arial</vt:lpstr>
      <vt:lpstr>Office Theme</vt:lpstr>
      <vt:lpstr>2023 USA Referee workshop</vt:lpstr>
      <vt:lpstr>2023 USA - Referee session highlights</vt:lpstr>
      <vt:lpstr>2023 USA - Referee session highlights</vt:lpstr>
      <vt:lpstr>2023 USA - Referee session highlights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2023 USA Referee workshop</dc:title>
  <dc:creator>Victor Wong</dc:creator>
  <cp:lastModifiedBy>Victor Wong</cp:lastModifiedBy>
  <cp:revision>5</cp:revision>
  <dcterms:created xsi:type="dcterms:W3CDTF">2023-05-08T13:18:21Z</dcterms:created>
  <dcterms:modified xsi:type="dcterms:W3CDTF">2023-05-13T17:59:33Z</dcterms:modified>
</cp:coreProperties>
</file>