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5"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7077075" cy="9369425"/>
  <p:embeddedFontLst>
    <p:embeddedFont>
      <p:font typeface="Corbel" panose="020B0503020204020204" pitchFamily="3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5" d="100"/>
          <a:sy n="75" d="100"/>
        </p:scale>
        <p:origin x="-256"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79725" y="702700"/>
            <a:ext cx="4718275" cy="35135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7700" y="4450475"/>
            <a:ext cx="5661650" cy="4216225"/>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84416471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1:notes"/>
          <p:cNvSpPr txBox="1">
            <a:spLocks noGrp="1"/>
          </p:cNvSpPr>
          <p:nvPr>
            <p:ph type="body" idx="1"/>
          </p:nvPr>
        </p:nvSpPr>
        <p:spPr>
          <a:xfrm>
            <a:off x="707700" y="4450475"/>
            <a:ext cx="5661650" cy="4216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solidFill>
                  <a:schemeClr val="dk1"/>
                </a:solidFill>
              </a:rPr>
              <a:t>We </a:t>
            </a:r>
            <a:r>
              <a:rPr lang="en-US" u="sng" dirty="0">
                <a:solidFill>
                  <a:schemeClr val="dk1"/>
                </a:solidFill>
              </a:rPr>
              <a:t>prevent </a:t>
            </a:r>
            <a:r>
              <a:rPr lang="en-US" dirty="0">
                <a:solidFill>
                  <a:schemeClr val="dk1"/>
                </a:solidFill>
              </a:rPr>
              <a:t>abuse by having our eyes and ears open.  We </a:t>
            </a:r>
            <a:r>
              <a:rPr lang="en-US" u="sng" dirty="0">
                <a:solidFill>
                  <a:schemeClr val="dk1"/>
                </a:solidFill>
              </a:rPr>
              <a:t>intervene</a:t>
            </a:r>
            <a:r>
              <a:rPr lang="en-US" dirty="0">
                <a:solidFill>
                  <a:schemeClr val="dk1"/>
                </a:solidFill>
              </a:rPr>
              <a:t> by reporting it to government officials and  Safe Sport.  Both actions are necessary to keep kids safe and/or get them in a safe place.</a:t>
            </a:r>
            <a:endParaRPr dirty="0"/>
          </a:p>
        </p:txBody>
      </p:sp>
      <p:sp>
        <p:nvSpPr>
          <p:cNvPr id="140" name="Google Shape;140;p1:notes"/>
          <p:cNvSpPr>
            <a:spLocks noGrp="1" noRot="1" noChangeAspect="1"/>
          </p:cNvSpPr>
          <p:nvPr>
            <p:ph type="sldImg" idx="2"/>
          </p:nvPr>
        </p:nvSpPr>
        <p:spPr>
          <a:xfrm>
            <a:off x="415925" y="703263"/>
            <a:ext cx="6245225" cy="35131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707700" y="4450475"/>
            <a:ext cx="5661650" cy="4216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Pick one of 4 offerings and post your choice in bathrooms</a:t>
            </a:r>
            <a:endParaRPr dirty="0"/>
          </a:p>
        </p:txBody>
      </p:sp>
      <p:sp>
        <p:nvSpPr>
          <p:cNvPr id="203" name="Google Shape;203;p10:notes"/>
          <p:cNvSpPr>
            <a:spLocks noGrp="1" noRot="1" noChangeAspect="1"/>
          </p:cNvSpPr>
          <p:nvPr>
            <p:ph type="sldImg" idx="2"/>
          </p:nvPr>
        </p:nvSpPr>
        <p:spPr>
          <a:xfrm>
            <a:off x="415925" y="703263"/>
            <a:ext cx="6245225" cy="35131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p11:notes"/>
          <p:cNvSpPr txBox="1">
            <a:spLocks noGrp="1"/>
          </p:cNvSpPr>
          <p:nvPr>
            <p:ph type="body" idx="1"/>
          </p:nvPr>
        </p:nvSpPr>
        <p:spPr>
          <a:xfrm>
            <a:off x="707700" y="4450475"/>
            <a:ext cx="5661650" cy="4216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Use example at Sr Zones</a:t>
            </a:r>
          </a:p>
          <a:p>
            <a:pPr marL="0" lvl="0" indent="0" algn="l" rtl="0">
              <a:spcBef>
                <a:spcPts val="0"/>
              </a:spcBef>
              <a:spcAft>
                <a:spcPts val="0"/>
              </a:spcAft>
              <a:buNone/>
            </a:pPr>
            <a:endParaRPr dirty="0"/>
          </a:p>
        </p:txBody>
      </p:sp>
      <p:sp>
        <p:nvSpPr>
          <p:cNvPr id="209" name="Google Shape;209;p11:notes"/>
          <p:cNvSpPr>
            <a:spLocks noGrp="1" noRot="1" noChangeAspect="1"/>
          </p:cNvSpPr>
          <p:nvPr>
            <p:ph type="sldImg" idx="2"/>
          </p:nvPr>
        </p:nvSpPr>
        <p:spPr>
          <a:xfrm>
            <a:off x="415925" y="703263"/>
            <a:ext cx="6245225" cy="35131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61d4e2eef6_0_7:notes"/>
          <p:cNvSpPr>
            <a:spLocks noGrp="1" noRot="1" noChangeAspect="1"/>
          </p:cNvSpPr>
          <p:nvPr>
            <p:ph type="sldImg" idx="2"/>
          </p:nvPr>
        </p:nvSpPr>
        <p:spPr>
          <a:xfrm>
            <a:off x="415925" y="703263"/>
            <a:ext cx="6245225" cy="351313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 name="Google Shape;216;g61d4e2eef6_0_7:notes"/>
          <p:cNvSpPr txBox="1">
            <a:spLocks noGrp="1"/>
          </p:cNvSpPr>
          <p:nvPr>
            <p:ph type="body" idx="1"/>
          </p:nvPr>
        </p:nvSpPr>
        <p:spPr>
          <a:xfrm>
            <a:off x="707700" y="4450475"/>
            <a:ext cx="5661600" cy="42162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b="1">
                <a:solidFill>
                  <a:schemeClr val="dk1"/>
                </a:solidFill>
              </a:rPr>
              <a:t>MANDATORY REPORTING RULE</a:t>
            </a:r>
            <a:endParaRPr b="1">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i="1">
                <a:solidFill>
                  <a:schemeClr val="dk1"/>
                </a:solidFill>
              </a:rPr>
              <a:t>Pursuant to federal law, all adults authorized to interact with minor or amateur athletes who learn of facts that give reason to suspect that a child has suffered an incident of child abuse, including sexual abuse, shall make a report of the suspected abuse to law enforcement and/or your state’s designated agency within 24 hours.</a:t>
            </a:r>
            <a:endParaRPr i="1">
              <a:solidFill>
                <a:schemeClr val="dk1"/>
              </a:solidFill>
            </a:endParaRPr>
          </a:p>
          <a:p>
            <a:pPr marL="0" lvl="0" indent="0" algn="l" rtl="0">
              <a:spcBef>
                <a:spcPts val="120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61d4e2eef6_0_14:notes"/>
          <p:cNvSpPr>
            <a:spLocks noGrp="1" noRot="1" noChangeAspect="1"/>
          </p:cNvSpPr>
          <p:nvPr>
            <p:ph type="sldImg" idx="2"/>
          </p:nvPr>
        </p:nvSpPr>
        <p:spPr>
          <a:xfrm>
            <a:off x="415925" y="703263"/>
            <a:ext cx="6245225" cy="351313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 name="Google Shape;224;g61d4e2eef6_0_14:notes"/>
          <p:cNvSpPr txBox="1">
            <a:spLocks noGrp="1"/>
          </p:cNvSpPr>
          <p:nvPr>
            <p:ph type="body" idx="1"/>
          </p:nvPr>
        </p:nvSpPr>
        <p:spPr>
          <a:xfrm>
            <a:off x="707700" y="4450475"/>
            <a:ext cx="5661600" cy="4216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Oregon statewide number to report abuse to DHS is 855 503 SAFE</a:t>
            </a:r>
            <a:endParaRPr/>
          </a:p>
          <a:p>
            <a:pPr marL="0" lvl="0" indent="0" algn="l" rtl="0">
              <a:spcBef>
                <a:spcPts val="0"/>
              </a:spcBef>
              <a:spcAft>
                <a:spcPts val="0"/>
              </a:spcAft>
              <a:buNone/>
            </a:pPr>
            <a:r>
              <a:rPr lang="en-US">
                <a:solidFill>
                  <a:schemeClr val="dk1"/>
                </a:solidFill>
              </a:rPr>
              <a:t>However, calling that number does not guarantee a police report is written.  Some circumstances warrant a call to the police for immediate police intervention </a:t>
            </a:r>
            <a:r>
              <a:rPr lang="en-US" u="sng">
                <a:solidFill>
                  <a:schemeClr val="dk1"/>
                </a:solidFill>
              </a:rPr>
              <a:t>and </a:t>
            </a:r>
            <a:r>
              <a:rPr lang="en-US">
                <a:solidFill>
                  <a:schemeClr val="dk1"/>
                </a:solidFill>
              </a:rPr>
              <a:t>a call to DHS.</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p12:notes"/>
          <p:cNvSpPr txBox="1">
            <a:spLocks noGrp="1"/>
          </p:cNvSpPr>
          <p:nvPr>
            <p:ph type="body" idx="1"/>
          </p:nvPr>
        </p:nvSpPr>
        <p:spPr>
          <a:xfrm>
            <a:off x="707700" y="4450475"/>
            <a:ext cx="5661650" cy="4216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400" i="1" dirty="0">
                <a:solidFill>
                  <a:schemeClr val="dk1"/>
                </a:solidFill>
              </a:rPr>
              <a:t>I’m here to help get current information to you and support your clubs as well.  80% are sexually abused after age 8</a:t>
            </a:r>
            <a:endParaRPr dirty="0"/>
          </a:p>
        </p:txBody>
      </p:sp>
      <p:sp>
        <p:nvSpPr>
          <p:cNvPr id="232" name="Google Shape;232;p12:notes"/>
          <p:cNvSpPr>
            <a:spLocks noGrp="1" noRot="1" noChangeAspect="1"/>
          </p:cNvSpPr>
          <p:nvPr>
            <p:ph type="sldImg" idx="2"/>
          </p:nvPr>
        </p:nvSpPr>
        <p:spPr>
          <a:xfrm>
            <a:off x="415925" y="703263"/>
            <a:ext cx="6245225" cy="35131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2:notes"/>
          <p:cNvSpPr txBox="1">
            <a:spLocks noGrp="1"/>
          </p:cNvSpPr>
          <p:nvPr>
            <p:ph type="body" idx="1"/>
          </p:nvPr>
        </p:nvSpPr>
        <p:spPr>
          <a:xfrm>
            <a:off x="707700" y="4450475"/>
            <a:ext cx="5661650" cy="4216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Committee is working closely with Center for Safe Sport on changes and </a:t>
            </a:r>
            <a:r>
              <a:rPr lang="en-US" dirty="0" err="1"/>
              <a:t>ammendments</a:t>
            </a:r>
            <a:r>
              <a:rPr lang="en-US" dirty="0"/>
              <a:t>.</a:t>
            </a:r>
            <a:endParaRPr dirty="0"/>
          </a:p>
        </p:txBody>
      </p:sp>
      <p:sp>
        <p:nvSpPr>
          <p:cNvPr id="148" name="Google Shape;148;p2:notes"/>
          <p:cNvSpPr>
            <a:spLocks noGrp="1" noRot="1" noChangeAspect="1"/>
          </p:cNvSpPr>
          <p:nvPr>
            <p:ph type="sldImg" idx="2"/>
          </p:nvPr>
        </p:nvSpPr>
        <p:spPr>
          <a:xfrm>
            <a:off x="415925" y="703263"/>
            <a:ext cx="6245225" cy="35131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3:notes"/>
          <p:cNvSpPr txBox="1">
            <a:spLocks noGrp="1"/>
          </p:cNvSpPr>
          <p:nvPr>
            <p:ph type="body" idx="1"/>
          </p:nvPr>
        </p:nvSpPr>
        <p:spPr>
          <a:xfrm>
            <a:off x="707700" y="4450475"/>
            <a:ext cx="5661650" cy="4216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boundaries help us know Safe Sport is basically</a:t>
            </a:r>
            <a:endParaRPr/>
          </a:p>
          <a:p>
            <a:pPr marL="0" lvl="0" indent="0" algn="l" rtl="0">
              <a:spcBef>
                <a:spcPts val="0"/>
              </a:spcBef>
              <a:spcAft>
                <a:spcPts val="0"/>
              </a:spcAft>
              <a:buClr>
                <a:schemeClr val="dk1"/>
              </a:buClr>
              <a:buSzPts val="1100"/>
              <a:buFont typeface="Arial"/>
              <a:buNone/>
            </a:pPr>
            <a:r>
              <a:rPr lang="en-US"/>
              <a:t>3 things: Education, Policies and Action. The action comes from me and you. It</a:t>
            </a:r>
            <a:endParaRPr/>
          </a:p>
          <a:p>
            <a:pPr marL="0" lvl="0" indent="0" algn="l" rtl="0">
              <a:spcBef>
                <a:spcPts val="0"/>
              </a:spcBef>
              <a:spcAft>
                <a:spcPts val="0"/>
              </a:spcAft>
              <a:buClr>
                <a:schemeClr val="dk1"/>
              </a:buClr>
              <a:buSzPts val="1100"/>
              <a:buFont typeface="Arial"/>
              <a:buNone/>
            </a:pPr>
            <a:r>
              <a:rPr lang="en-US"/>
              <a:t>also comes from our coaches, officials and others who work together to help keep</a:t>
            </a:r>
            <a:endParaRPr/>
          </a:p>
          <a:p>
            <a:pPr marL="0" lvl="0" indent="0" algn="l" rtl="0">
              <a:spcBef>
                <a:spcPts val="0"/>
              </a:spcBef>
              <a:spcAft>
                <a:spcPts val="0"/>
              </a:spcAft>
              <a:buClr>
                <a:schemeClr val="dk1"/>
              </a:buClr>
              <a:buSzPts val="1100"/>
              <a:buFont typeface="Arial"/>
              <a:buNone/>
            </a:pPr>
            <a:r>
              <a:rPr lang="en-US"/>
              <a:t>our swim community safe for everyone, especially athletes.</a:t>
            </a:r>
            <a:endParaRPr/>
          </a:p>
          <a:p>
            <a:pPr marL="0" lvl="0" indent="0" algn="l" rtl="0">
              <a:spcBef>
                <a:spcPts val="0"/>
              </a:spcBef>
              <a:spcAft>
                <a:spcPts val="0"/>
              </a:spcAft>
              <a:buClr>
                <a:schemeClr val="dk1"/>
              </a:buClr>
              <a:buSzPts val="1100"/>
              <a:buFont typeface="Arial"/>
              <a:buNone/>
            </a:pPr>
            <a:r>
              <a:rPr lang="en-US"/>
              <a:t>(Next Picture) Education and policies</a:t>
            </a:r>
            <a:endParaRPr/>
          </a:p>
          <a:p>
            <a:pPr marL="0" lvl="0" indent="0" algn="l" rtl="0">
              <a:spcBef>
                <a:spcPts val="0"/>
              </a:spcBef>
              <a:spcAft>
                <a:spcPts val="0"/>
              </a:spcAft>
              <a:buClr>
                <a:schemeClr val="dk1"/>
              </a:buClr>
              <a:buSzPts val="1100"/>
              <a:buFont typeface="Arial"/>
              <a:buNone/>
            </a:pPr>
            <a:r>
              <a:rPr lang="en-US"/>
              <a:t>help us know what’s okay and what’s</a:t>
            </a:r>
            <a:endParaRPr/>
          </a:p>
          <a:p>
            <a:pPr marL="0" lvl="0" indent="0" algn="l" rtl="0">
              <a:spcBef>
                <a:spcPts val="0"/>
              </a:spcBef>
              <a:spcAft>
                <a:spcPts val="0"/>
              </a:spcAft>
              <a:buClr>
                <a:schemeClr val="dk1"/>
              </a:buClr>
              <a:buSzPts val="1100"/>
              <a:buFont typeface="Arial"/>
              <a:buNone/>
            </a:pPr>
            <a:r>
              <a:rPr lang="en-US"/>
              <a:t>not. Then, the action comes as we work</a:t>
            </a:r>
            <a:endParaRPr/>
          </a:p>
          <a:p>
            <a:pPr marL="0" lvl="0" indent="0" algn="l" rtl="0">
              <a:spcBef>
                <a:spcPts val="0"/>
              </a:spcBef>
              <a:spcAft>
                <a:spcPts val="0"/>
              </a:spcAft>
              <a:buClr>
                <a:schemeClr val="dk1"/>
              </a:buClr>
              <a:buSzPts val="1100"/>
              <a:buFont typeface="Arial"/>
              <a:buNone/>
            </a:pPr>
            <a:r>
              <a:rPr lang="en-US"/>
              <a:t>together to keep the “good stuff”</a:t>
            </a:r>
            <a:endParaRPr/>
          </a:p>
          <a:p>
            <a:pPr marL="0" lvl="0" indent="0" algn="l" rtl="0">
              <a:spcBef>
                <a:spcPts val="0"/>
              </a:spcBef>
              <a:spcAft>
                <a:spcPts val="0"/>
              </a:spcAft>
              <a:buClr>
                <a:schemeClr val="dk1"/>
              </a:buClr>
              <a:buSzPts val="1100"/>
              <a:buFont typeface="Arial"/>
              <a:buNone/>
            </a:pPr>
            <a:r>
              <a:rPr lang="en-US"/>
              <a:t>happening (I point to the green “x’s”) and</a:t>
            </a:r>
            <a:endParaRPr/>
          </a:p>
          <a:p>
            <a:pPr marL="0" lvl="0" indent="0" algn="l" rtl="0">
              <a:spcBef>
                <a:spcPts val="0"/>
              </a:spcBef>
              <a:spcAft>
                <a:spcPts val="0"/>
              </a:spcAft>
              <a:buClr>
                <a:schemeClr val="dk1"/>
              </a:buClr>
              <a:buSzPts val="1100"/>
              <a:buFont typeface="Arial"/>
              <a:buNone/>
            </a:pPr>
            <a:r>
              <a:rPr lang="en-US"/>
              <a:t>speak up when something seems off.</a:t>
            </a:r>
            <a:endParaRPr/>
          </a:p>
          <a:p>
            <a:pPr marL="0" lvl="0" indent="0" algn="l" rtl="0">
              <a:spcBef>
                <a:spcPts val="0"/>
              </a:spcBef>
              <a:spcAft>
                <a:spcPts val="0"/>
              </a:spcAft>
              <a:buNone/>
            </a:pPr>
            <a:r>
              <a:rPr lang="en-US"/>
              <a:t>(Point to the yellow and red.)</a:t>
            </a:r>
            <a:endParaRPr/>
          </a:p>
        </p:txBody>
      </p:sp>
      <p:sp>
        <p:nvSpPr>
          <p:cNvPr id="154" name="Google Shape;154;p3:notes"/>
          <p:cNvSpPr>
            <a:spLocks noGrp="1" noRot="1" noChangeAspect="1"/>
          </p:cNvSpPr>
          <p:nvPr>
            <p:ph type="sldImg" idx="2"/>
          </p:nvPr>
        </p:nvSpPr>
        <p:spPr>
          <a:xfrm>
            <a:off x="415925" y="703263"/>
            <a:ext cx="6245225" cy="35131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4:notes"/>
          <p:cNvSpPr txBox="1">
            <a:spLocks noGrp="1"/>
          </p:cNvSpPr>
          <p:nvPr>
            <p:ph type="body" idx="1"/>
          </p:nvPr>
        </p:nvSpPr>
        <p:spPr>
          <a:xfrm>
            <a:off x="707700" y="4450475"/>
            <a:ext cx="5661650" cy="4216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FAQ online and I brought copy</a:t>
            </a:r>
          </a:p>
          <a:p>
            <a:pPr marL="0" lvl="0" indent="0" algn="l" rtl="0">
              <a:spcBef>
                <a:spcPts val="0"/>
              </a:spcBef>
              <a:spcAft>
                <a:spcPts val="0"/>
              </a:spcAft>
              <a:buNone/>
            </a:pPr>
            <a:r>
              <a:rPr lang="en-US" dirty="0"/>
              <a:t>Meet language</a:t>
            </a:r>
          </a:p>
          <a:p>
            <a:pPr marL="0" lvl="0" indent="0" algn="l" rtl="0">
              <a:spcBef>
                <a:spcPts val="0"/>
              </a:spcBef>
              <a:spcAft>
                <a:spcPts val="0"/>
              </a:spcAft>
              <a:buNone/>
            </a:pPr>
            <a:r>
              <a:rPr lang="en-US" dirty="0"/>
              <a:t>DUAL SANCTIONED</a:t>
            </a:r>
          </a:p>
          <a:p>
            <a:pPr marL="0" lvl="0" indent="0" algn="l" rtl="0">
              <a:spcBef>
                <a:spcPts val="0"/>
              </a:spcBef>
              <a:spcAft>
                <a:spcPts val="0"/>
              </a:spcAft>
              <a:buNone/>
            </a:pPr>
            <a:r>
              <a:rPr lang="en-US" dirty="0"/>
              <a:t>USMS </a:t>
            </a:r>
          </a:p>
          <a:p>
            <a:pPr marL="0" lvl="0" indent="0" algn="l" rtl="0">
              <a:spcBef>
                <a:spcPts val="0"/>
              </a:spcBef>
              <a:spcAft>
                <a:spcPts val="0"/>
              </a:spcAft>
              <a:buNone/>
            </a:pPr>
            <a:r>
              <a:rPr lang="en-US" dirty="0"/>
              <a:t>MAAPP applies to Applicable Adults, so if a USMS member meets one of the definition prongs, then that USMS member is an Applicable Adult and must adhere to the MAAPP requirements. More than likely, it would be the “Any other adult authorized to have regular contact with or authority over a minor athlete.” Most likely, we would not consider a USMS member who only has contact with a minor athlete by virtue of being at the same competition to meet this standard and be considered an Applicable Adult. However, a USMS member who regular trains with minor athletes at practice would be more likely to meet this standard. It’s a very fact-specific determination.</a:t>
            </a:r>
          </a:p>
          <a:p>
            <a:pPr marL="0" lvl="0" indent="0" algn="l" rtl="0">
              <a:spcBef>
                <a:spcPts val="0"/>
              </a:spcBef>
              <a:spcAft>
                <a:spcPts val="0"/>
              </a:spcAft>
              <a:buNone/>
            </a:pPr>
            <a:r>
              <a:rPr lang="en-US" dirty="0"/>
              <a:t> </a:t>
            </a:r>
          </a:p>
          <a:p>
            <a:pPr marL="0" lvl="0" indent="0" algn="l" rtl="0">
              <a:spcBef>
                <a:spcPts val="0"/>
              </a:spcBef>
              <a:spcAft>
                <a:spcPts val="0"/>
              </a:spcAft>
              <a:buNone/>
            </a:pPr>
            <a:r>
              <a:rPr lang="en-US" dirty="0"/>
              <a:t>A suggested best practice would be to include MAAPP in the meet information to alert adult participants that MAAPP will apply to the competition. We have sample language on the MAAPP website at www.usaswimming.org/maapp. </a:t>
            </a:r>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62" name="Google Shape;162;p4:notes"/>
          <p:cNvSpPr>
            <a:spLocks noGrp="1" noRot="1" noChangeAspect="1"/>
          </p:cNvSpPr>
          <p:nvPr>
            <p:ph type="sldImg" idx="2"/>
          </p:nvPr>
        </p:nvSpPr>
        <p:spPr>
          <a:xfrm>
            <a:off x="415925" y="703263"/>
            <a:ext cx="6245225" cy="35131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5:notes"/>
          <p:cNvSpPr txBox="1">
            <a:spLocks noGrp="1"/>
          </p:cNvSpPr>
          <p:nvPr>
            <p:ph type="body" idx="1"/>
          </p:nvPr>
        </p:nvSpPr>
        <p:spPr>
          <a:xfrm>
            <a:off x="707700" y="4450475"/>
            <a:ext cx="5661650" cy="4216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Show badge, cost effective and easy! Clerk of course</a:t>
            </a:r>
            <a:endParaRPr dirty="0"/>
          </a:p>
        </p:txBody>
      </p:sp>
      <p:sp>
        <p:nvSpPr>
          <p:cNvPr id="170" name="Google Shape;170;p5:notes"/>
          <p:cNvSpPr>
            <a:spLocks noGrp="1" noRot="1" noChangeAspect="1"/>
          </p:cNvSpPr>
          <p:nvPr>
            <p:ph type="sldImg" idx="2"/>
          </p:nvPr>
        </p:nvSpPr>
        <p:spPr>
          <a:xfrm>
            <a:off x="415925" y="703263"/>
            <a:ext cx="6245225" cy="35131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6:notes"/>
          <p:cNvSpPr txBox="1">
            <a:spLocks noGrp="1"/>
          </p:cNvSpPr>
          <p:nvPr>
            <p:ph type="body" idx="1"/>
          </p:nvPr>
        </p:nvSpPr>
        <p:spPr>
          <a:xfrm>
            <a:off x="707700" y="4450475"/>
            <a:ext cx="5661650" cy="4216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Incident at Sr Zones, Official reported massage, odd looking situation</a:t>
            </a:r>
            <a:endParaRPr/>
          </a:p>
          <a:p>
            <a:pPr marL="0" lvl="0" indent="0" algn="l" rtl="0">
              <a:spcBef>
                <a:spcPts val="0"/>
              </a:spcBef>
              <a:spcAft>
                <a:spcPts val="0"/>
              </a:spcAft>
              <a:buNone/>
            </a:pPr>
            <a:r>
              <a:rPr lang="en-US"/>
              <a:t>Happens where others can see and interrupt</a:t>
            </a:r>
            <a:endParaRPr/>
          </a:p>
        </p:txBody>
      </p:sp>
      <p:sp>
        <p:nvSpPr>
          <p:cNvPr id="176" name="Google Shape;176;p6:notes"/>
          <p:cNvSpPr>
            <a:spLocks noGrp="1" noRot="1" noChangeAspect="1"/>
          </p:cNvSpPr>
          <p:nvPr>
            <p:ph type="sldImg" idx="2"/>
          </p:nvPr>
        </p:nvSpPr>
        <p:spPr>
          <a:xfrm>
            <a:off x="415925" y="703263"/>
            <a:ext cx="6245225" cy="35131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7:notes"/>
          <p:cNvSpPr txBox="1">
            <a:spLocks noGrp="1"/>
          </p:cNvSpPr>
          <p:nvPr>
            <p:ph type="body" idx="1"/>
          </p:nvPr>
        </p:nvSpPr>
        <p:spPr>
          <a:xfrm>
            <a:off x="707700" y="4450475"/>
            <a:ext cx="5661650" cy="4216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90% of victims know their abuser</a:t>
            </a:r>
            <a:endParaRPr dirty="0"/>
          </a:p>
        </p:txBody>
      </p:sp>
      <p:sp>
        <p:nvSpPr>
          <p:cNvPr id="182" name="Google Shape;182;p7:notes"/>
          <p:cNvSpPr>
            <a:spLocks noGrp="1" noRot="1" noChangeAspect="1"/>
          </p:cNvSpPr>
          <p:nvPr>
            <p:ph type="sldImg" idx="2"/>
          </p:nvPr>
        </p:nvSpPr>
        <p:spPr>
          <a:xfrm>
            <a:off x="415925" y="703263"/>
            <a:ext cx="6245225" cy="35131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8:notes"/>
          <p:cNvSpPr txBox="1">
            <a:spLocks noGrp="1"/>
          </p:cNvSpPr>
          <p:nvPr>
            <p:ph type="body" idx="1"/>
          </p:nvPr>
        </p:nvSpPr>
        <p:spPr>
          <a:xfrm>
            <a:off x="707700" y="4450475"/>
            <a:ext cx="5661650" cy="4216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Two deep leadership</a:t>
            </a:r>
          </a:p>
          <a:p>
            <a:pPr marL="0" lvl="0" indent="0" algn="l" rtl="0">
              <a:spcBef>
                <a:spcPts val="0"/>
              </a:spcBef>
              <a:spcAft>
                <a:spcPts val="0"/>
              </a:spcAft>
              <a:buNone/>
            </a:pPr>
            <a:r>
              <a:rPr lang="en-US" dirty="0"/>
              <a:t>Observable and interruptible</a:t>
            </a:r>
          </a:p>
          <a:p>
            <a:pPr marL="0" lvl="0" indent="0" algn="l" rtl="0">
              <a:spcBef>
                <a:spcPts val="0"/>
              </a:spcBef>
              <a:spcAft>
                <a:spcPts val="0"/>
              </a:spcAft>
              <a:buNone/>
            </a:pPr>
            <a:r>
              <a:rPr lang="en-US" dirty="0"/>
              <a:t>Miami example</a:t>
            </a:r>
            <a:endParaRPr dirty="0"/>
          </a:p>
        </p:txBody>
      </p:sp>
      <p:sp>
        <p:nvSpPr>
          <p:cNvPr id="190" name="Google Shape;190;p8:notes"/>
          <p:cNvSpPr>
            <a:spLocks noGrp="1" noRot="1" noChangeAspect="1"/>
          </p:cNvSpPr>
          <p:nvPr>
            <p:ph type="sldImg" idx="2"/>
          </p:nvPr>
        </p:nvSpPr>
        <p:spPr>
          <a:xfrm>
            <a:off x="415925" y="703263"/>
            <a:ext cx="6245225" cy="35131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9:notes"/>
          <p:cNvSpPr txBox="1">
            <a:spLocks noGrp="1"/>
          </p:cNvSpPr>
          <p:nvPr>
            <p:ph type="body" idx="1"/>
          </p:nvPr>
        </p:nvSpPr>
        <p:spPr>
          <a:xfrm>
            <a:off x="707700" y="4450475"/>
            <a:ext cx="5661650" cy="4216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One in 7 perpetrated by juveniles on schooldays</a:t>
            </a:r>
            <a:endParaRPr dirty="0"/>
          </a:p>
        </p:txBody>
      </p:sp>
      <p:sp>
        <p:nvSpPr>
          <p:cNvPr id="196" name="Google Shape;196;p9:notes"/>
          <p:cNvSpPr>
            <a:spLocks noGrp="1" noRot="1" noChangeAspect="1"/>
          </p:cNvSpPr>
          <p:nvPr>
            <p:ph type="sldImg" idx="2"/>
          </p:nvPr>
        </p:nvSpPr>
        <p:spPr>
          <a:xfrm>
            <a:off x="415925" y="703263"/>
            <a:ext cx="6245225" cy="35131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8"/>
        <p:cNvGrpSpPr/>
        <p:nvPr/>
      </p:nvGrpSpPr>
      <p:grpSpPr>
        <a:xfrm>
          <a:off x="0" y="0"/>
          <a:ext cx="0" cy="0"/>
          <a:chOff x="0" y="0"/>
          <a:chExt cx="0" cy="0"/>
        </a:xfrm>
      </p:grpSpPr>
      <p:grpSp>
        <p:nvGrpSpPr>
          <p:cNvPr id="19" name="Google Shape;19;p2"/>
          <p:cNvGrpSpPr/>
          <p:nvPr/>
        </p:nvGrpSpPr>
        <p:grpSpPr>
          <a:xfrm>
            <a:off x="546100" y="-4763"/>
            <a:ext cx="5014912" cy="6862763"/>
            <a:chOff x="2928938" y="-4763"/>
            <a:chExt cx="5014912" cy="6862763"/>
          </a:xfrm>
        </p:grpSpPr>
        <p:sp>
          <p:nvSpPr>
            <p:cNvPr id="20" name="Google Shape;20;p2"/>
            <p:cNvSpPr/>
            <p:nvPr/>
          </p:nvSpPr>
          <p:spPr>
            <a:xfrm>
              <a:off x="3367088" y="-4763"/>
              <a:ext cx="1063625" cy="2782888"/>
            </a:xfrm>
            <a:custGeom>
              <a:avLst/>
              <a:gdLst/>
              <a:ahLst/>
              <a:cxnLst/>
              <a:rect l="l" t="t" r="r" b="b"/>
              <a:pathLst>
                <a:path w="670" h="1753" extrusionOk="0">
                  <a:moveTo>
                    <a:pt x="0" y="1696"/>
                  </a:moveTo>
                  <a:lnTo>
                    <a:pt x="225" y="1753"/>
                  </a:lnTo>
                  <a:lnTo>
                    <a:pt x="670" y="0"/>
                  </a:lnTo>
                  <a:lnTo>
                    <a:pt x="430" y="0"/>
                  </a:lnTo>
                  <a:lnTo>
                    <a:pt x="0" y="1696"/>
                  </a:lnTo>
                  <a:close/>
                </a:path>
              </a:pathLst>
            </a:custGeom>
            <a:solidFill>
              <a:schemeClr val="accent1"/>
            </a:solidFill>
            <a:ln>
              <a:noFill/>
            </a:ln>
          </p:spPr>
        </p:sp>
        <p:sp>
          <p:nvSpPr>
            <p:cNvPr id="21" name="Google Shape;21;p2"/>
            <p:cNvSpPr/>
            <p:nvPr/>
          </p:nvSpPr>
          <p:spPr>
            <a:xfrm>
              <a:off x="2928938" y="-4763"/>
              <a:ext cx="1035050" cy="2673350"/>
            </a:xfrm>
            <a:custGeom>
              <a:avLst/>
              <a:gdLst/>
              <a:ahLst/>
              <a:cxnLst/>
              <a:rect l="l" t="t" r="r" b="b"/>
              <a:pathLst>
                <a:path w="652" h="1684" extrusionOk="0">
                  <a:moveTo>
                    <a:pt x="225" y="1684"/>
                  </a:moveTo>
                  <a:lnTo>
                    <a:pt x="652" y="0"/>
                  </a:lnTo>
                  <a:lnTo>
                    <a:pt x="411" y="0"/>
                  </a:lnTo>
                  <a:lnTo>
                    <a:pt x="0" y="1627"/>
                  </a:lnTo>
                  <a:lnTo>
                    <a:pt x="219" y="1681"/>
                  </a:lnTo>
                  <a:lnTo>
                    <a:pt x="225" y="1684"/>
                  </a:lnTo>
                  <a:close/>
                </a:path>
              </a:pathLst>
            </a:custGeom>
            <a:solidFill>
              <a:srgbClr val="595959"/>
            </a:solidFill>
            <a:ln>
              <a:noFill/>
            </a:ln>
          </p:spPr>
        </p:sp>
        <p:sp>
          <p:nvSpPr>
            <p:cNvPr id="22" name="Google Shape;22;p2"/>
            <p:cNvSpPr/>
            <p:nvPr/>
          </p:nvSpPr>
          <p:spPr>
            <a:xfrm>
              <a:off x="2928938" y="2582862"/>
              <a:ext cx="2693987" cy="4275138"/>
            </a:xfrm>
            <a:custGeom>
              <a:avLst/>
              <a:gdLst/>
              <a:ahLst/>
              <a:cxnLst/>
              <a:rect l="l" t="t" r="r" b="b"/>
              <a:pathLst>
                <a:path w="1697" h="2693" extrusionOk="0">
                  <a:moveTo>
                    <a:pt x="0" y="0"/>
                  </a:moveTo>
                  <a:lnTo>
                    <a:pt x="1622" y="2693"/>
                  </a:lnTo>
                  <a:lnTo>
                    <a:pt x="1697" y="2693"/>
                  </a:lnTo>
                  <a:lnTo>
                    <a:pt x="0" y="0"/>
                  </a:lnTo>
                  <a:close/>
                </a:path>
              </a:pathLst>
            </a:custGeom>
            <a:solidFill>
              <a:srgbClr val="262626"/>
            </a:solidFill>
            <a:ln>
              <a:noFill/>
            </a:ln>
          </p:spPr>
        </p:sp>
        <p:sp>
          <p:nvSpPr>
            <p:cNvPr id="23" name="Google Shape;23;p2"/>
            <p:cNvSpPr/>
            <p:nvPr/>
          </p:nvSpPr>
          <p:spPr>
            <a:xfrm>
              <a:off x="3371850" y="2692400"/>
              <a:ext cx="3332162" cy="4165600"/>
            </a:xfrm>
            <a:custGeom>
              <a:avLst/>
              <a:gdLst/>
              <a:ahLst/>
              <a:cxnLst/>
              <a:rect l="l" t="t" r="r" b="b"/>
              <a:pathLst>
                <a:path w="2099" h="2624" extrusionOk="0">
                  <a:moveTo>
                    <a:pt x="2099" y="2624"/>
                  </a:moveTo>
                  <a:lnTo>
                    <a:pt x="0" y="0"/>
                  </a:lnTo>
                  <a:lnTo>
                    <a:pt x="2021" y="2624"/>
                  </a:lnTo>
                  <a:lnTo>
                    <a:pt x="2099" y="2624"/>
                  </a:lnTo>
                  <a:close/>
                </a:path>
              </a:pathLst>
            </a:custGeom>
            <a:solidFill>
              <a:srgbClr val="0B5982"/>
            </a:solidFill>
            <a:ln>
              <a:noFill/>
            </a:ln>
          </p:spPr>
        </p:sp>
        <p:sp>
          <p:nvSpPr>
            <p:cNvPr id="24" name="Google Shape;24;p2"/>
            <p:cNvSpPr/>
            <p:nvPr/>
          </p:nvSpPr>
          <p:spPr>
            <a:xfrm>
              <a:off x="3367088" y="2687637"/>
              <a:ext cx="4576762" cy="4170363"/>
            </a:xfrm>
            <a:custGeom>
              <a:avLst/>
              <a:gdLst/>
              <a:ahLst/>
              <a:cxnLst/>
              <a:rect l="l" t="t" r="r" b="b"/>
              <a:pathLst>
                <a:path w="2883" h="2627" extrusionOk="0">
                  <a:moveTo>
                    <a:pt x="0" y="0"/>
                  </a:moveTo>
                  <a:lnTo>
                    <a:pt x="3" y="3"/>
                  </a:lnTo>
                  <a:lnTo>
                    <a:pt x="2102" y="2627"/>
                  </a:lnTo>
                  <a:lnTo>
                    <a:pt x="2883" y="2627"/>
                  </a:lnTo>
                  <a:lnTo>
                    <a:pt x="225" y="57"/>
                  </a:lnTo>
                  <a:lnTo>
                    <a:pt x="0" y="0"/>
                  </a:lnTo>
                  <a:close/>
                </a:path>
              </a:pathLst>
            </a:custGeom>
            <a:solidFill>
              <a:srgbClr val="1186C3"/>
            </a:solidFill>
            <a:ln>
              <a:noFill/>
            </a:ln>
          </p:spPr>
        </p:sp>
        <p:sp>
          <p:nvSpPr>
            <p:cNvPr id="25" name="Google Shape;25;p2"/>
            <p:cNvSpPr/>
            <p:nvPr/>
          </p:nvSpPr>
          <p:spPr>
            <a:xfrm>
              <a:off x="2928938" y="2578100"/>
              <a:ext cx="3584575" cy="4279900"/>
            </a:xfrm>
            <a:custGeom>
              <a:avLst/>
              <a:gdLst/>
              <a:ahLst/>
              <a:cxnLst/>
              <a:rect l="l" t="t" r="r" b="b"/>
              <a:pathLst>
                <a:path w="2258" h="2696" extrusionOk="0">
                  <a:moveTo>
                    <a:pt x="2258" y="2696"/>
                  </a:moveTo>
                  <a:lnTo>
                    <a:pt x="264" y="111"/>
                  </a:lnTo>
                  <a:lnTo>
                    <a:pt x="228" y="60"/>
                  </a:lnTo>
                  <a:lnTo>
                    <a:pt x="225" y="57"/>
                  </a:lnTo>
                  <a:lnTo>
                    <a:pt x="0" y="0"/>
                  </a:lnTo>
                  <a:lnTo>
                    <a:pt x="0" y="3"/>
                  </a:lnTo>
                  <a:lnTo>
                    <a:pt x="1697" y="2696"/>
                  </a:lnTo>
                  <a:lnTo>
                    <a:pt x="2258" y="2696"/>
                  </a:lnTo>
                  <a:close/>
                </a:path>
              </a:pathLst>
            </a:custGeom>
            <a:solidFill>
              <a:srgbClr val="3F3F3F"/>
            </a:solidFill>
            <a:ln>
              <a:noFill/>
            </a:ln>
          </p:spPr>
        </p:sp>
      </p:grpSp>
      <p:sp>
        <p:nvSpPr>
          <p:cNvPr id="26" name="Google Shape;26;p2"/>
          <p:cNvSpPr txBox="1">
            <a:spLocks noGrp="1"/>
          </p:cNvSpPr>
          <p:nvPr>
            <p:ph type="ctrTitle"/>
          </p:nvPr>
        </p:nvSpPr>
        <p:spPr>
          <a:xfrm>
            <a:off x="2928401" y="1380068"/>
            <a:ext cx="8574622" cy="2616199"/>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Clr>
                <a:schemeClr val="dk1"/>
              </a:buClr>
              <a:buSzPts val="6000"/>
              <a:buFont typeface="Corbel"/>
              <a:buNone/>
              <a:defRPr sz="6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2"/>
          <p:cNvSpPr txBox="1">
            <a:spLocks noGrp="1"/>
          </p:cNvSpPr>
          <p:nvPr>
            <p:ph type="subTitle" idx="1"/>
          </p:nvPr>
        </p:nvSpPr>
        <p:spPr>
          <a:xfrm>
            <a:off x="4515377" y="3996267"/>
            <a:ext cx="6987645" cy="1388534"/>
          </a:xfrm>
          <a:prstGeom prst="rect">
            <a:avLst/>
          </a:prstGeom>
          <a:noFill/>
          <a:ln>
            <a:noFill/>
          </a:ln>
        </p:spPr>
        <p:txBody>
          <a:bodyPr spcFirstLastPara="1" wrap="square" lIns="91425" tIns="45700" rIns="91425" bIns="45700" anchor="t" anchorCtr="0">
            <a:noAutofit/>
          </a:bodyPr>
          <a:lstStyle>
            <a:lvl1pPr lvl="0" algn="r">
              <a:spcBef>
                <a:spcPts val="420"/>
              </a:spcBef>
              <a:spcAft>
                <a:spcPts val="0"/>
              </a:spcAft>
              <a:buSzPts val="3045"/>
              <a:buNone/>
              <a:defRPr sz="2100">
                <a:solidFill>
                  <a:schemeClr val="dk1"/>
                </a:solidFill>
              </a:defRPr>
            </a:lvl1pPr>
            <a:lvl2pPr lvl="1" algn="ctr">
              <a:spcBef>
                <a:spcPts val="600"/>
              </a:spcBef>
              <a:spcAft>
                <a:spcPts val="0"/>
              </a:spcAft>
              <a:buSzPts val="2900"/>
              <a:buNone/>
              <a:defRPr>
                <a:solidFill>
                  <a:srgbClr val="888888"/>
                </a:solidFill>
              </a:defRPr>
            </a:lvl2pPr>
            <a:lvl3pPr lvl="2" algn="ctr">
              <a:spcBef>
                <a:spcPts val="600"/>
              </a:spcBef>
              <a:spcAft>
                <a:spcPts val="0"/>
              </a:spcAft>
              <a:buSzPts val="2610"/>
              <a:buNone/>
              <a:defRPr>
                <a:solidFill>
                  <a:srgbClr val="888888"/>
                </a:solidFill>
              </a:defRPr>
            </a:lvl3pPr>
            <a:lvl4pPr lvl="3" algn="ctr">
              <a:spcBef>
                <a:spcPts val="600"/>
              </a:spcBef>
              <a:spcAft>
                <a:spcPts val="0"/>
              </a:spcAft>
              <a:buSzPts val="2320"/>
              <a:buNone/>
              <a:defRPr>
                <a:solidFill>
                  <a:srgbClr val="888888"/>
                </a:solidFill>
              </a:defRPr>
            </a:lvl4pPr>
            <a:lvl5pPr lvl="4" algn="ctr">
              <a:spcBef>
                <a:spcPts val="600"/>
              </a:spcBef>
              <a:spcAft>
                <a:spcPts val="0"/>
              </a:spcAft>
              <a:buSzPts val="2030"/>
              <a:buNone/>
              <a:defRPr>
                <a:solidFill>
                  <a:srgbClr val="888888"/>
                </a:solidFill>
              </a:defRPr>
            </a:lvl5pPr>
            <a:lvl6pPr lvl="5" algn="ctr">
              <a:spcBef>
                <a:spcPts val="600"/>
              </a:spcBef>
              <a:spcAft>
                <a:spcPts val="0"/>
              </a:spcAft>
              <a:buSzPts val="2030"/>
              <a:buNone/>
              <a:defRPr>
                <a:solidFill>
                  <a:srgbClr val="888888"/>
                </a:solidFill>
              </a:defRPr>
            </a:lvl6pPr>
            <a:lvl7pPr lvl="6" algn="ctr">
              <a:spcBef>
                <a:spcPts val="600"/>
              </a:spcBef>
              <a:spcAft>
                <a:spcPts val="0"/>
              </a:spcAft>
              <a:buSzPts val="2030"/>
              <a:buNone/>
              <a:defRPr>
                <a:solidFill>
                  <a:srgbClr val="888888"/>
                </a:solidFill>
              </a:defRPr>
            </a:lvl7pPr>
            <a:lvl8pPr lvl="7" algn="ctr">
              <a:spcBef>
                <a:spcPts val="600"/>
              </a:spcBef>
              <a:spcAft>
                <a:spcPts val="0"/>
              </a:spcAft>
              <a:buSzPts val="2030"/>
              <a:buNone/>
              <a:defRPr>
                <a:solidFill>
                  <a:srgbClr val="888888"/>
                </a:solidFill>
              </a:defRPr>
            </a:lvl8pPr>
            <a:lvl9pPr lvl="8" algn="ctr">
              <a:spcBef>
                <a:spcPts val="600"/>
              </a:spcBef>
              <a:spcAft>
                <a:spcPts val="600"/>
              </a:spcAft>
              <a:buSzPts val="2030"/>
              <a:buNone/>
              <a:defRPr>
                <a:solidFill>
                  <a:srgbClr val="888888"/>
                </a:solidFill>
              </a:defRPr>
            </a:lvl9pPr>
          </a:lstStyle>
          <a:p>
            <a:endParaRPr/>
          </a:p>
        </p:txBody>
      </p:sp>
      <p:sp>
        <p:nvSpPr>
          <p:cNvPr id="28" name="Google Shape;28;p2"/>
          <p:cNvSpPr txBox="1">
            <a:spLocks noGrp="1"/>
          </p:cNvSpPr>
          <p:nvPr>
            <p:ph type="dt" idx="10"/>
          </p:nvPr>
        </p:nvSpPr>
        <p:spPr>
          <a:xfrm>
            <a:off x="9732656" y="5883275"/>
            <a:ext cx="11430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2"/>
          <p:cNvSpPr txBox="1">
            <a:spLocks noGrp="1"/>
          </p:cNvSpPr>
          <p:nvPr>
            <p:ph type="ftr" idx="11"/>
          </p:nvPr>
        </p:nvSpPr>
        <p:spPr>
          <a:xfrm>
            <a:off x="5332412" y="5883275"/>
            <a:ext cx="432404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2"/>
          <p:cNvSpPr txBox="1">
            <a:spLocks noGrp="1"/>
          </p:cNvSpPr>
          <p:nvPr>
            <p:ph type="sldNum" idx="12"/>
          </p:nvPr>
        </p:nvSpPr>
        <p:spPr>
          <a:xfrm>
            <a:off x="10951856" y="5883275"/>
            <a:ext cx="55116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anoramic Picture with Caption">
  <p:cSld name="Panoramic Picture with Caption">
    <p:spTree>
      <p:nvGrpSpPr>
        <p:cNvPr id="1" name="Shape 82"/>
        <p:cNvGrpSpPr/>
        <p:nvPr/>
      </p:nvGrpSpPr>
      <p:grpSpPr>
        <a:xfrm>
          <a:off x="0" y="0"/>
          <a:ext cx="0" cy="0"/>
          <a:chOff x="0" y="0"/>
          <a:chExt cx="0" cy="0"/>
        </a:xfrm>
      </p:grpSpPr>
      <p:sp>
        <p:nvSpPr>
          <p:cNvPr id="83" name="Google Shape;83;p11"/>
          <p:cNvSpPr txBox="1">
            <a:spLocks noGrp="1"/>
          </p:cNvSpPr>
          <p:nvPr>
            <p:ph type="title"/>
          </p:nvPr>
        </p:nvSpPr>
        <p:spPr>
          <a:xfrm>
            <a:off x="1484311" y="4732865"/>
            <a:ext cx="10018711" cy="566738"/>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Clr>
                <a:schemeClr val="dk1"/>
              </a:buClr>
              <a:buSzPts val="2400"/>
              <a:buFont typeface="Corbel"/>
              <a:buNone/>
              <a:defRPr sz="24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11"/>
          <p:cNvSpPr>
            <a:spLocks noGrp="1"/>
          </p:cNvSpPr>
          <p:nvPr>
            <p:ph type="pic" idx="2"/>
          </p:nvPr>
        </p:nvSpPr>
        <p:spPr>
          <a:xfrm>
            <a:off x="2386012" y="932112"/>
            <a:ext cx="8225944" cy="3164976"/>
          </a:xfrm>
          <a:prstGeom prst="roundRect">
            <a:avLst>
              <a:gd name="adj" fmla="val 4380"/>
            </a:avLst>
          </a:prstGeom>
          <a:noFill/>
          <a:ln w="38100" cap="flat" cmpd="sng">
            <a:solidFill>
              <a:schemeClr val="lt2"/>
            </a:solidFill>
            <a:prstDash val="solid"/>
            <a:round/>
            <a:headEnd type="none" w="sm" len="sm"/>
            <a:tailEnd type="none" w="sm" len="sm"/>
          </a:ln>
        </p:spPr>
        <p:txBody>
          <a:bodyPr spcFirstLastPara="1" wrap="square" lIns="91425" tIns="45700" rIns="91425" bIns="45700" anchor="t" anchorCtr="0">
            <a:noAutofit/>
          </a:bodyPr>
          <a:lstStyle>
            <a:lvl1pPr marR="0" lvl="0" algn="ctr" rtl="0">
              <a:spcBef>
                <a:spcPts val="320"/>
              </a:spcBef>
              <a:spcAft>
                <a:spcPts val="0"/>
              </a:spcAft>
              <a:buClr>
                <a:srgbClr val="1186C3"/>
              </a:buClr>
              <a:buSzPts val="2320"/>
              <a:buFont typeface="Arial"/>
              <a:buNone/>
              <a:defRPr sz="1600" b="0" i="0" u="none" strike="noStrike" cap="none">
                <a:solidFill>
                  <a:schemeClr val="dk1"/>
                </a:solidFill>
                <a:latin typeface="Corbel"/>
                <a:ea typeface="Corbel"/>
                <a:cs typeface="Corbel"/>
                <a:sym typeface="Corbel"/>
              </a:defRPr>
            </a:lvl1pPr>
            <a:lvl2pPr marR="0" lvl="1" algn="l" rtl="0">
              <a:spcBef>
                <a:spcPts val="600"/>
              </a:spcBef>
              <a:spcAft>
                <a:spcPts val="0"/>
              </a:spcAft>
              <a:buClr>
                <a:srgbClr val="1186C3"/>
              </a:buClr>
              <a:buSzPts val="2320"/>
              <a:buFont typeface="Arial"/>
              <a:buNone/>
              <a:defRPr sz="1600" b="0" i="0" u="none" strike="noStrike" cap="none">
                <a:solidFill>
                  <a:schemeClr val="dk1"/>
                </a:solidFill>
                <a:latin typeface="Corbel"/>
                <a:ea typeface="Corbel"/>
                <a:cs typeface="Corbel"/>
                <a:sym typeface="Corbel"/>
              </a:defRPr>
            </a:lvl2pPr>
            <a:lvl3pPr marR="0" lvl="2" algn="l" rtl="0">
              <a:spcBef>
                <a:spcPts val="600"/>
              </a:spcBef>
              <a:spcAft>
                <a:spcPts val="0"/>
              </a:spcAft>
              <a:buClr>
                <a:srgbClr val="1186C3"/>
              </a:buClr>
              <a:buSzPts val="2320"/>
              <a:buFont typeface="Arial"/>
              <a:buNone/>
              <a:defRPr sz="1600" b="0" i="0" u="none" strike="noStrike" cap="none">
                <a:solidFill>
                  <a:schemeClr val="dk1"/>
                </a:solidFill>
                <a:latin typeface="Corbel"/>
                <a:ea typeface="Corbel"/>
                <a:cs typeface="Corbel"/>
                <a:sym typeface="Corbel"/>
              </a:defRPr>
            </a:lvl3pPr>
            <a:lvl4pPr marR="0" lvl="3" algn="l" rtl="0">
              <a:spcBef>
                <a:spcPts val="600"/>
              </a:spcBef>
              <a:spcAft>
                <a:spcPts val="0"/>
              </a:spcAft>
              <a:buClr>
                <a:srgbClr val="1186C3"/>
              </a:buClr>
              <a:buSzPts val="2320"/>
              <a:buFont typeface="Arial"/>
              <a:buNone/>
              <a:defRPr sz="1600" b="0" i="0" u="none" strike="noStrike" cap="none">
                <a:solidFill>
                  <a:schemeClr val="dk1"/>
                </a:solidFill>
                <a:latin typeface="Corbel"/>
                <a:ea typeface="Corbel"/>
                <a:cs typeface="Corbel"/>
                <a:sym typeface="Corbel"/>
              </a:defRPr>
            </a:lvl4pPr>
            <a:lvl5pPr marR="0" lvl="4" algn="l" rtl="0">
              <a:spcBef>
                <a:spcPts val="600"/>
              </a:spcBef>
              <a:spcAft>
                <a:spcPts val="0"/>
              </a:spcAft>
              <a:buClr>
                <a:srgbClr val="1186C3"/>
              </a:buClr>
              <a:buSzPts val="2320"/>
              <a:buFont typeface="Arial"/>
              <a:buNone/>
              <a:defRPr sz="1600" b="0" i="0" u="none" strike="noStrike" cap="none">
                <a:solidFill>
                  <a:schemeClr val="dk1"/>
                </a:solidFill>
                <a:latin typeface="Corbel"/>
                <a:ea typeface="Corbel"/>
                <a:cs typeface="Corbel"/>
                <a:sym typeface="Corbel"/>
              </a:defRPr>
            </a:lvl5pPr>
            <a:lvl6pPr marR="0" lvl="5" algn="l" rtl="0">
              <a:spcBef>
                <a:spcPts val="600"/>
              </a:spcBef>
              <a:spcAft>
                <a:spcPts val="0"/>
              </a:spcAft>
              <a:buClr>
                <a:srgbClr val="1186C3"/>
              </a:buClr>
              <a:buSzPts val="2320"/>
              <a:buFont typeface="Arial"/>
              <a:buNone/>
              <a:defRPr sz="1600" b="0" i="0" u="none" strike="noStrike" cap="none">
                <a:solidFill>
                  <a:schemeClr val="dk1"/>
                </a:solidFill>
                <a:latin typeface="Corbel"/>
                <a:ea typeface="Corbel"/>
                <a:cs typeface="Corbel"/>
                <a:sym typeface="Corbel"/>
              </a:defRPr>
            </a:lvl6pPr>
            <a:lvl7pPr marR="0" lvl="6" algn="l" rtl="0">
              <a:spcBef>
                <a:spcPts val="600"/>
              </a:spcBef>
              <a:spcAft>
                <a:spcPts val="0"/>
              </a:spcAft>
              <a:buClr>
                <a:srgbClr val="1186C3"/>
              </a:buClr>
              <a:buSzPts val="2320"/>
              <a:buFont typeface="Arial"/>
              <a:buNone/>
              <a:defRPr sz="1600" b="0" i="0" u="none" strike="noStrike" cap="none">
                <a:solidFill>
                  <a:schemeClr val="dk1"/>
                </a:solidFill>
                <a:latin typeface="Corbel"/>
                <a:ea typeface="Corbel"/>
                <a:cs typeface="Corbel"/>
                <a:sym typeface="Corbel"/>
              </a:defRPr>
            </a:lvl7pPr>
            <a:lvl8pPr marR="0" lvl="7" algn="l" rtl="0">
              <a:spcBef>
                <a:spcPts val="600"/>
              </a:spcBef>
              <a:spcAft>
                <a:spcPts val="0"/>
              </a:spcAft>
              <a:buClr>
                <a:srgbClr val="1186C3"/>
              </a:buClr>
              <a:buSzPts val="2320"/>
              <a:buFont typeface="Arial"/>
              <a:buNone/>
              <a:defRPr sz="1600" b="0" i="0" u="none" strike="noStrike" cap="none">
                <a:solidFill>
                  <a:schemeClr val="dk1"/>
                </a:solidFill>
                <a:latin typeface="Corbel"/>
                <a:ea typeface="Corbel"/>
                <a:cs typeface="Corbel"/>
                <a:sym typeface="Corbel"/>
              </a:defRPr>
            </a:lvl8pPr>
            <a:lvl9pPr marR="0" lvl="8" algn="l" rtl="0">
              <a:spcBef>
                <a:spcPts val="600"/>
              </a:spcBef>
              <a:spcAft>
                <a:spcPts val="600"/>
              </a:spcAft>
              <a:buClr>
                <a:srgbClr val="1186C3"/>
              </a:buClr>
              <a:buSzPts val="2320"/>
              <a:buFont typeface="Arial"/>
              <a:buNone/>
              <a:defRPr sz="1600" b="0" i="0" u="none" strike="noStrike" cap="none">
                <a:solidFill>
                  <a:schemeClr val="dk1"/>
                </a:solidFill>
                <a:latin typeface="Corbel"/>
                <a:ea typeface="Corbel"/>
                <a:cs typeface="Corbel"/>
                <a:sym typeface="Corbel"/>
              </a:defRPr>
            </a:lvl9pPr>
          </a:lstStyle>
          <a:p>
            <a:endParaRPr/>
          </a:p>
        </p:txBody>
      </p:sp>
      <p:sp>
        <p:nvSpPr>
          <p:cNvPr id="85" name="Google Shape;85;p11"/>
          <p:cNvSpPr txBox="1">
            <a:spLocks noGrp="1"/>
          </p:cNvSpPr>
          <p:nvPr>
            <p:ph type="body" idx="1"/>
          </p:nvPr>
        </p:nvSpPr>
        <p:spPr>
          <a:xfrm>
            <a:off x="1484311" y="5299603"/>
            <a:ext cx="10018711" cy="493712"/>
          </a:xfrm>
          <a:prstGeom prst="rect">
            <a:avLst/>
          </a:prstGeom>
          <a:noFill/>
          <a:ln>
            <a:noFill/>
          </a:ln>
        </p:spPr>
        <p:txBody>
          <a:bodyPr spcFirstLastPara="1" wrap="square" lIns="91425" tIns="45700" rIns="91425" bIns="45700" anchor="ctr" anchorCtr="0">
            <a:noAutofit/>
          </a:bodyPr>
          <a:lstStyle>
            <a:lvl1pPr marL="457200" lvl="0" indent="-228600" algn="ctr">
              <a:spcBef>
                <a:spcPts val="280"/>
              </a:spcBef>
              <a:spcAft>
                <a:spcPts val="0"/>
              </a:spcAft>
              <a:buSzPts val="2030"/>
              <a:buNone/>
              <a:defRPr sz="1400"/>
            </a:lvl1pPr>
            <a:lvl2pPr marL="914400" lvl="1" indent="-228600" algn="l">
              <a:spcBef>
                <a:spcPts val="600"/>
              </a:spcBef>
              <a:spcAft>
                <a:spcPts val="0"/>
              </a:spcAft>
              <a:buSzPts val="1740"/>
              <a:buNone/>
              <a:defRPr sz="1200"/>
            </a:lvl2pPr>
            <a:lvl3pPr marL="1371600" lvl="2" indent="-228600" algn="l">
              <a:spcBef>
                <a:spcPts val="600"/>
              </a:spcBef>
              <a:spcAft>
                <a:spcPts val="0"/>
              </a:spcAft>
              <a:buSzPts val="1450"/>
              <a:buNone/>
              <a:defRPr sz="1000"/>
            </a:lvl3pPr>
            <a:lvl4pPr marL="1828800" lvl="3" indent="-228600" algn="l">
              <a:spcBef>
                <a:spcPts val="600"/>
              </a:spcBef>
              <a:spcAft>
                <a:spcPts val="0"/>
              </a:spcAft>
              <a:buSzPts val="1305"/>
              <a:buNone/>
              <a:defRPr sz="900"/>
            </a:lvl4pPr>
            <a:lvl5pPr marL="2286000" lvl="4" indent="-228600" algn="l">
              <a:spcBef>
                <a:spcPts val="600"/>
              </a:spcBef>
              <a:spcAft>
                <a:spcPts val="0"/>
              </a:spcAft>
              <a:buSzPts val="1305"/>
              <a:buNone/>
              <a:defRPr sz="900"/>
            </a:lvl5pPr>
            <a:lvl6pPr marL="2743200" lvl="5" indent="-228600" algn="l">
              <a:spcBef>
                <a:spcPts val="600"/>
              </a:spcBef>
              <a:spcAft>
                <a:spcPts val="0"/>
              </a:spcAft>
              <a:buSzPts val="1305"/>
              <a:buNone/>
              <a:defRPr sz="900"/>
            </a:lvl6pPr>
            <a:lvl7pPr marL="3200400" lvl="6" indent="-228600" algn="l">
              <a:spcBef>
                <a:spcPts val="600"/>
              </a:spcBef>
              <a:spcAft>
                <a:spcPts val="0"/>
              </a:spcAft>
              <a:buSzPts val="1305"/>
              <a:buNone/>
              <a:defRPr sz="900"/>
            </a:lvl7pPr>
            <a:lvl8pPr marL="3657600" lvl="7" indent="-228600" algn="l">
              <a:spcBef>
                <a:spcPts val="600"/>
              </a:spcBef>
              <a:spcAft>
                <a:spcPts val="0"/>
              </a:spcAft>
              <a:buSzPts val="1305"/>
              <a:buNone/>
              <a:defRPr sz="900"/>
            </a:lvl8pPr>
            <a:lvl9pPr marL="4114800" lvl="8" indent="-228600" algn="l">
              <a:spcBef>
                <a:spcPts val="600"/>
              </a:spcBef>
              <a:spcAft>
                <a:spcPts val="600"/>
              </a:spcAft>
              <a:buSzPts val="1305"/>
              <a:buNone/>
              <a:defRPr sz="900"/>
            </a:lvl9pPr>
          </a:lstStyle>
          <a:p>
            <a:endParaRPr/>
          </a:p>
        </p:txBody>
      </p:sp>
      <p:sp>
        <p:nvSpPr>
          <p:cNvPr id="86" name="Google Shape;86;p11"/>
          <p:cNvSpPr txBox="1">
            <a:spLocks noGrp="1"/>
          </p:cNvSpPr>
          <p:nvPr>
            <p:ph type="dt" idx="10"/>
          </p:nvPr>
        </p:nvSpPr>
        <p:spPr>
          <a:xfrm>
            <a:off x="9732656" y="5883275"/>
            <a:ext cx="11430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1"/>
          <p:cNvSpPr txBox="1">
            <a:spLocks noGrp="1"/>
          </p:cNvSpPr>
          <p:nvPr>
            <p:ph type="ftr" idx="11"/>
          </p:nvPr>
        </p:nvSpPr>
        <p:spPr>
          <a:xfrm>
            <a:off x="2572279" y="5883275"/>
            <a:ext cx="708417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1"/>
          <p:cNvSpPr txBox="1">
            <a:spLocks noGrp="1"/>
          </p:cNvSpPr>
          <p:nvPr>
            <p:ph type="sldNum" idx="12"/>
          </p:nvPr>
        </p:nvSpPr>
        <p:spPr>
          <a:xfrm>
            <a:off x="10951856" y="5883275"/>
            <a:ext cx="55116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aption">
  <p:cSld name="Title and Caption">
    <p:spTree>
      <p:nvGrpSpPr>
        <p:cNvPr id="1" name="Shape 89"/>
        <p:cNvGrpSpPr/>
        <p:nvPr/>
      </p:nvGrpSpPr>
      <p:grpSpPr>
        <a:xfrm>
          <a:off x="0" y="0"/>
          <a:ext cx="0" cy="0"/>
          <a:chOff x="0" y="0"/>
          <a:chExt cx="0" cy="0"/>
        </a:xfrm>
      </p:grpSpPr>
      <p:sp>
        <p:nvSpPr>
          <p:cNvPr id="90" name="Google Shape;90;p12"/>
          <p:cNvSpPr txBox="1">
            <a:spLocks noGrp="1"/>
          </p:cNvSpPr>
          <p:nvPr>
            <p:ph type="title"/>
          </p:nvPr>
        </p:nvSpPr>
        <p:spPr>
          <a:xfrm>
            <a:off x="1484312" y="685800"/>
            <a:ext cx="10018711" cy="3048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3200"/>
              <a:buFont typeface="Corbel"/>
              <a:buNone/>
              <a:defRPr sz="32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2"/>
          <p:cNvSpPr txBox="1">
            <a:spLocks noGrp="1"/>
          </p:cNvSpPr>
          <p:nvPr>
            <p:ph type="body" idx="1"/>
          </p:nvPr>
        </p:nvSpPr>
        <p:spPr>
          <a:xfrm>
            <a:off x="1484312" y="4343400"/>
            <a:ext cx="10018713" cy="1447800"/>
          </a:xfrm>
          <a:prstGeom prst="rect">
            <a:avLst/>
          </a:prstGeom>
          <a:noFill/>
          <a:ln>
            <a:noFill/>
          </a:ln>
        </p:spPr>
        <p:txBody>
          <a:bodyPr spcFirstLastPara="1" wrap="square" lIns="91425" tIns="45700" rIns="91425" bIns="45700" anchor="ctr" anchorCtr="0">
            <a:noAutofit/>
          </a:bodyPr>
          <a:lstStyle>
            <a:lvl1pPr marL="457200" lvl="0" indent="-228600" algn="ctr">
              <a:spcBef>
                <a:spcPts val="400"/>
              </a:spcBef>
              <a:spcAft>
                <a:spcPts val="0"/>
              </a:spcAft>
              <a:buSzPts val="2900"/>
              <a:buNone/>
              <a:defRPr sz="2000">
                <a:solidFill>
                  <a:schemeClr val="dk1"/>
                </a:solidFill>
              </a:defRPr>
            </a:lvl1pPr>
            <a:lvl2pPr marL="914400" lvl="1" indent="-228600" algn="l">
              <a:spcBef>
                <a:spcPts val="600"/>
              </a:spcBef>
              <a:spcAft>
                <a:spcPts val="0"/>
              </a:spcAft>
              <a:buSzPts val="2610"/>
              <a:buNone/>
              <a:defRPr sz="1800">
                <a:solidFill>
                  <a:srgbClr val="888888"/>
                </a:solidFill>
              </a:defRPr>
            </a:lvl2pPr>
            <a:lvl3pPr marL="1371600" lvl="2" indent="-228600" algn="l">
              <a:spcBef>
                <a:spcPts val="600"/>
              </a:spcBef>
              <a:spcAft>
                <a:spcPts val="0"/>
              </a:spcAft>
              <a:buSzPts val="2320"/>
              <a:buNone/>
              <a:defRPr sz="1600">
                <a:solidFill>
                  <a:srgbClr val="888888"/>
                </a:solidFill>
              </a:defRPr>
            </a:lvl3pPr>
            <a:lvl4pPr marL="1828800" lvl="3" indent="-228600" algn="l">
              <a:spcBef>
                <a:spcPts val="600"/>
              </a:spcBef>
              <a:spcAft>
                <a:spcPts val="0"/>
              </a:spcAft>
              <a:buSzPts val="2030"/>
              <a:buNone/>
              <a:defRPr sz="1400">
                <a:solidFill>
                  <a:srgbClr val="888888"/>
                </a:solidFill>
              </a:defRPr>
            </a:lvl4pPr>
            <a:lvl5pPr marL="2286000" lvl="4" indent="-228600" algn="l">
              <a:spcBef>
                <a:spcPts val="600"/>
              </a:spcBef>
              <a:spcAft>
                <a:spcPts val="0"/>
              </a:spcAft>
              <a:buSzPts val="2030"/>
              <a:buNone/>
              <a:defRPr sz="1400">
                <a:solidFill>
                  <a:srgbClr val="888888"/>
                </a:solidFill>
              </a:defRPr>
            </a:lvl5pPr>
            <a:lvl6pPr marL="2743200" lvl="5" indent="-228600" algn="l">
              <a:spcBef>
                <a:spcPts val="600"/>
              </a:spcBef>
              <a:spcAft>
                <a:spcPts val="0"/>
              </a:spcAft>
              <a:buSzPts val="2030"/>
              <a:buNone/>
              <a:defRPr sz="1400">
                <a:solidFill>
                  <a:srgbClr val="888888"/>
                </a:solidFill>
              </a:defRPr>
            </a:lvl6pPr>
            <a:lvl7pPr marL="3200400" lvl="6" indent="-228600" algn="l">
              <a:spcBef>
                <a:spcPts val="600"/>
              </a:spcBef>
              <a:spcAft>
                <a:spcPts val="0"/>
              </a:spcAft>
              <a:buSzPts val="2030"/>
              <a:buNone/>
              <a:defRPr sz="1400">
                <a:solidFill>
                  <a:srgbClr val="888888"/>
                </a:solidFill>
              </a:defRPr>
            </a:lvl7pPr>
            <a:lvl8pPr marL="3657600" lvl="7" indent="-228600" algn="l">
              <a:spcBef>
                <a:spcPts val="600"/>
              </a:spcBef>
              <a:spcAft>
                <a:spcPts val="0"/>
              </a:spcAft>
              <a:buSzPts val="2030"/>
              <a:buNone/>
              <a:defRPr sz="1400">
                <a:solidFill>
                  <a:srgbClr val="888888"/>
                </a:solidFill>
              </a:defRPr>
            </a:lvl8pPr>
            <a:lvl9pPr marL="4114800" lvl="8" indent="-228600" algn="l">
              <a:spcBef>
                <a:spcPts val="600"/>
              </a:spcBef>
              <a:spcAft>
                <a:spcPts val="600"/>
              </a:spcAft>
              <a:buSzPts val="2030"/>
              <a:buNone/>
              <a:defRPr sz="1400">
                <a:solidFill>
                  <a:srgbClr val="888888"/>
                </a:solidFill>
              </a:defRPr>
            </a:lvl9pPr>
          </a:lstStyle>
          <a:p>
            <a:endParaRPr/>
          </a:p>
        </p:txBody>
      </p:sp>
      <p:sp>
        <p:nvSpPr>
          <p:cNvPr id="92" name="Google Shape;92;p12"/>
          <p:cNvSpPr txBox="1">
            <a:spLocks noGrp="1"/>
          </p:cNvSpPr>
          <p:nvPr>
            <p:ph type="dt" idx="10"/>
          </p:nvPr>
        </p:nvSpPr>
        <p:spPr>
          <a:xfrm>
            <a:off x="9732656" y="5883275"/>
            <a:ext cx="11430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3" name="Google Shape;93;p12"/>
          <p:cNvSpPr txBox="1">
            <a:spLocks noGrp="1"/>
          </p:cNvSpPr>
          <p:nvPr>
            <p:ph type="ftr" idx="11"/>
          </p:nvPr>
        </p:nvSpPr>
        <p:spPr>
          <a:xfrm>
            <a:off x="2572279" y="5883275"/>
            <a:ext cx="708417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4" name="Google Shape;94;p12"/>
          <p:cNvSpPr txBox="1">
            <a:spLocks noGrp="1"/>
          </p:cNvSpPr>
          <p:nvPr>
            <p:ph type="sldNum" idx="12"/>
          </p:nvPr>
        </p:nvSpPr>
        <p:spPr>
          <a:xfrm>
            <a:off x="10951856" y="5883275"/>
            <a:ext cx="55116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Quote with Caption">
  <p:cSld name="Quote with Caption">
    <p:spTree>
      <p:nvGrpSpPr>
        <p:cNvPr id="1" name="Shape 95"/>
        <p:cNvGrpSpPr/>
        <p:nvPr/>
      </p:nvGrpSpPr>
      <p:grpSpPr>
        <a:xfrm>
          <a:off x="0" y="0"/>
          <a:ext cx="0" cy="0"/>
          <a:chOff x="0" y="0"/>
          <a:chExt cx="0" cy="0"/>
        </a:xfrm>
      </p:grpSpPr>
      <p:sp>
        <p:nvSpPr>
          <p:cNvPr id="96" name="Google Shape;96;p13"/>
          <p:cNvSpPr txBox="1"/>
          <p:nvPr/>
        </p:nvSpPr>
        <p:spPr>
          <a:xfrm>
            <a:off x="1598612" y="863023"/>
            <a:ext cx="609600"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dk1"/>
              </a:buClr>
              <a:buSzPts val="8000"/>
              <a:buFont typeface="Corbel"/>
              <a:buNone/>
            </a:pPr>
            <a:r>
              <a:rPr lang="en-US" sz="8000" b="0" i="0" u="none" strike="noStrike" cap="none">
                <a:solidFill>
                  <a:schemeClr val="dk1"/>
                </a:solidFill>
                <a:latin typeface="Corbel"/>
                <a:ea typeface="Corbel"/>
                <a:cs typeface="Corbel"/>
                <a:sym typeface="Corbel"/>
              </a:rPr>
              <a:t>“</a:t>
            </a:r>
            <a:endParaRPr/>
          </a:p>
        </p:txBody>
      </p:sp>
      <p:sp>
        <p:nvSpPr>
          <p:cNvPr id="97" name="Google Shape;97;p13"/>
          <p:cNvSpPr txBox="1"/>
          <p:nvPr/>
        </p:nvSpPr>
        <p:spPr>
          <a:xfrm>
            <a:off x="10893425" y="2819399"/>
            <a:ext cx="609600" cy="584776"/>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SzPts val="8000"/>
              <a:buFont typeface="Corbel"/>
              <a:buNone/>
            </a:pPr>
            <a:r>
              <a:rPr lang="en-US" sz="8000" b="0" i="0" u="none" strike="noStrike" cap="none">
                <a:solidFill>
                  <a:schemeClr val="dk1"/>
                </a:solidFill>
                <a:latin typeface="Corbel"/>
                <a:ea typeface="Corbel"/>
                <a:cs typeface="Corbel"/>
                <a:sym typeface="Corbel"/>
              </a:rPr>
              <a:t>”</a:t>
            </a:r>
            <a:endParaRPr/>
          </a:p>
        </p:txBody>
      </p:sp>
      <p:sp>
        <p:nvSpPr>
          <p:cNvPr id="98" name="Google Shape;98;p13"/>
          <p:cNvSpPr txBox="1">
            <a:spLocks noGrp="1"/>
          </p:cNvSpPr>
          <p:nvPr>
            <p:ph type="title"/>
          </p:nvPr>
        </p:nvSpPr>
        <p:spPr>
          <a:xfrm>
            <a:off x="2208212" y="685800"/>
            <a:ext cx="8990012" cy="2743199"/>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3200"/>
              <a:buFont typeface="Corbel"/>
              <a:buNone/>
              <a:defRPr sz="3200" b="0" cap="none">
                <a:solidFill>
                  <a:schemeClr val="dk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13"/>
          <p:cNvSpPr txBox="1">
            <a:spLocks noGrp="1"/>
          </p:cNvSpPr>
          <p:nvPr>
            <p:ph type="body" idx="1"/>
          </p:nvPr>
        </p:nvSpPr>
        <p:spPr>
          <a:xfrm>
            <a:off x="2436811" y="3428999"/>
            <a:ext cx="8532815" cy="381000"/>
          </a:xfrm>
          <a:prstGeom prst="rect">
            <a:avLst/>
          </a:prstGeom>
          <a:noFill/>
          <a:ln>
            <a:noFill/>
          </a:ln>
        </p:spPr>
        <p:txBody>
          <a:bodyPr spcFirstLastPara="1" wrap="square" lIns="91425" tIns="45700" rIns="91425" bIns="45700" anchor="ctr" anchorCtr="0">
            <a:noAutofit/>
          </a:bodyPr>
          <a:lstStyle>
            <a:lvl1pPr marL="457200" lvl="0" indent="-228600" algn="l">
              <a:spcBef>
                <a:spcPts val="360"/>
              </a:spcBef>
              <a:spcAft>
                <a:spcPts val="0"/>
              </a:spcAft>
              <a:buSzPts val="2610"/>
              <a:buFont typeface="Corbel"/>
              <a:buNone/>
              <a:defRPr sz="1800"/>
            </a:lvl1pPr>
            <a:lvl2pPr marL="914400" lvl="1" indent="-228600" algn="l">
              <a:spcBef>
                <a:spcPts val="600"/>
              </a:spcBef>
              <a:spcAft>
                <a:spcPts val="0"/>
              </a:spcAft>
              <a:buSzPts val="2900"/>
              <a:buFont typeface="Corbel"/>
              <a:buNone/>
              <a:defRPr/>
            </a:lvl2pPr>
            <a:lvl3pPr marL="1371600" lvl="2" indent="-228600" algn="l">
              <a:spcBef>
                <a:spcPts val="600"/>
              </a:spcBef>
              <a:spcAft>
                <a:spcPts val="0"/>
              </a:spcAft>
              <a:buSzPts val="2610"/>
              <a:buFont typeface="Corbel"/>
              <a:buNone/>
              <a:defRPr/>
            </a:lvl3pPr>
            <a:lvl4pPr marL="1828800" lvl="3" indent="-228600" algn="l">
              <a:spcBef>
                <a:spcPts val="600"/>
              </a:spcBef>
              <a:spcAft>
                <a:spcPts val="0"/>
              </a:spcAft>
              <a:buSzPts val="2320"/>
              <a:buFont typeface="Corbel"/>
              <a:buNone/>
              <a:defRPr/>
            </a:lvl4pPr>
            <a:lvl5pPr marL="2286000" lvl="4" indent="-228600" algn="l">
              <a:spcBef>
                <a:spcPts val="600"/>
              </a:spcBef>
              <a:spcAft>
                <a:spcPts val="0"/>
              </a:spcAft>
              <a:buSzPts val="2030"/>
              <a:buFont typeface="Corbel"/>
              <a:buNone/>
              <a:defRPr/>
            </a:lvl5pPr>
            <a:lvl6pPr marL="2743200" lvl="5" indent="-394335" algn="l">
              <a:spcBef>
                <a:spcPts val="600"/>
              </a:spcBef>
              <a:spcAft>
                <a:spcPts val="0"/>
              </a:spcAft>
              <a:buSzPts val="2610"/>
              <a:buChar char="•"/>
              <a:defRPr/>
            </a:lvl6pPr>
            <a:lvl7pPr marL="3200400" lvl="6" indent="-394335" algn="l">
              <a:spcBef>
                <a:spcPts val="600"/>
              </a:spcBef>
              <a:spcAft>
                <a:spcPts val="0"/>
              </a:spcAft>
              <a:buSzPts val="2610"/>
              <a:buChar char="•"/>
              <a:defRPr/>
            </a:lvl7pPr>
            <a:lvl8pPr marL="3657600" lvl="7" indent="-394334" algn="l">
              <a:spcBef>
                <a:spcPts val="600"/>
              </a:spcBef>
              <a:spcAft>
                <a:spcPts val="0"/>
              </a:spcAft>
              <a:buSzPts val="2610"/>
              <a:buChar char="•"/>
              <a:defRPr/>
            </a:lvl8pPr>
            <a:lvl9pPr marL="4114800" lvl="8" indent="-394334" algn="l">
              <a:spcBef>
                <a:spcPts val="600"/>
              </a:spcBef>
              <a:spcAft>
                <a:spcPts val="600"/>
              </a:spcAft>
              <a:buSzPts val="2610"/>
              <a:buChar char="•"/>
              <a:defRPr/>
            </a:lvl9pPr>
          </a:lstStyle>
          <a:p>
            <a:endParaRPr/>
          </a:p>
        </p:txBody>
      </p:sp>
      <p:sp>
        <p:nvSpPr>
          <p:cNvPr id="100" name="Google Shape;100;p13"/>
          <p:cNvSpPr txBox="1">
            <a:spLocks noGrp="1"/>
          </p:cNvSpPr>
          <p:nvPr>
            <p:ph type="body" idx="2"/>
          </p:nvPr>
        </p:nvSpPr>
        <p:spPr>
          <a:xfrm>
            <a:off x="1484311" y="4343400"/>
            <a:ext cx="10018711" cy="1447800"/>
          </a:xfrm>
          <a:prstGeom prst="rect">
            <a:avLst/>
          </a:prstGeom>
          <a:noFill/>
          <a:ln>
            <a:noFill/>
          </a:ln>
        </p:spPr>
        <p:txBody>
          <a:bodyPr spcFirstLastPara="1" wrap="square" lIns="91425" tIns="45700" rIns="91425" bIns="45700" anchor="ctr" anchorCtr="0">
            <a:noAutofit/>
          </a:bodyPr>
          <a:lstStyle>
            <a:lvl1pPr marL="457200" lvl="0" indent="-228600" algn="ctr">
              <a:spcBef>
                <a:spcPts val="400"/>
              </a:spcBef>
              <a:spcAft>
                <a:spcPts val="0"/>
              </a:spcAft>
              <a:buSzPts val="2900"/>
              <a:buNone/>
              <a:defRPr sz="2000">
                <a:solidFill>
                  <a:schemeClr val="dk1"/>
                </a:solidFill>
              </a:defRPr>
            </a:lvl1pPr>
            <a:lvl2pPr marL="914400" lvl="1" indent="-228600" algn="l">
              <a:spcBef>
                <a:spcPts val="600"/>
              </a:spcBef>
              <a:spcAft>
                <a:spcPts val="0"/>
              </a:spcAft>
              <a:buSzPts val="2610"/>
              <a:buNone/>
              <a:defRPr sz="1800">
                <a:solidFill>
                  <a:srgbClr val="888888"/>
                </a:solidFill>
              </a:defRPr>
            </a:lvl2pPr>
            <a:lvl3pPr marL="1371600" lvl="2" indent="-228600" algn="l">
              <a:spcBef>
                <a:spcPts val="600"/>
              </a:spcBef>
              <a:spcAft>
                <a:spcPts val="0"/>
              </a:spcAft>
              <a:buSzPts val="2320"/>
              <a:buNone/>
              <a:defRPr sz="1600">
                <a:solidFill>
                  <a:srgbClr val="888888"/>
                </a:solidFill>
              </a:defRPr>
            </a:lvl3pPr>
            <a:lvl4pPr marL="1828800" lvl="3" indent="-228600" algn="l">
              <a:spcBef>
                <a:spcPts val="600"/>
              </a:spcBef>
              <a:spcAft>
                <a:spcPts val="0"/>
              </a:spcAft>
              <a:buSzPts val="2030"/>
              <a:buNone/>
              <a:defRPr sz="1400">
                <a:solidFill>
                  <a:srgbClr val="888888"/>
                </a:solidFill>
              </a:defRPr>
            </a:lvl4pPr>
            <a:lvl5pPr marL="2286000" lvl="4" indent="-228600" algn="l">
              <a:spcBef>
                <a:spcPts val="600"/>
              </a:spcBef>
              <a:spcAft>
                <a:spcPts val="0"/>
              </a:spcAft>
              <a:buSzPts val="2030"/>
              <a:buNone/>
              <a:defRPr sz="1400">
                <a:solidFill>
                  <a:srgbClr val="888888"/>
                </a:solidFill>
              </a:defRPr>
            </a:lvl5pPr>
            <a:lvl6pPr marL="2743200" lvl="5" indent="-228600" algn="l">
              <a:spcBef>
                <a:spcPts val="600"/>
              </a:spcBef>
              <a:spcAft>
                <a:spcPts val="0"/>
              </a:spcAft>
              <a:buSzPts val="2030"/>
              <a:buNone/>
              <a:defRPr sz="1400">
                <a:solidFill>
                  <a:srgbClr val="888888"/>
                </a:solidFill>
              </a:defRPr>
            </a:lvl6pPr>
            <a:lvl7pPr marL="3200400" lvl="6" indent="-228600" algn="l">
              <a:spcBef>
                <a:spcPts val="600"/>
              </a:spcBef>
              <a:spcAft>
                <a:spcPts val="0"/>
              </a:spcAft>
              <a:buSzPts val="2030"/>
              <a:buNone/>
              <a:defRPr sz="1400">
                <a:solidFill>
                  <a:srgbClr val="888888"/>
                </a:solidFill>
              </a:defRPr>
            </a:lvl7pPr>
            <a:lvl8pPr marL="3657600" lvl="7" indent="-228600" algn="l">
              <a:spcBef>
                <a:spcPts val="600"/>
              </a:spcBef>
              <a:spcAft>
                <a:spcPts val="0"/>
              </a:spcAft>
              <a:buSzPts val="2030"/>
              <a:buNone/>
              <a:defRPr sz="1400">
                <a:solidFill>
                  <a:srgbClr val="888888"/>
                </a:solidFill>
              </a:defRPr>
            </a:lvl8pPr>
            <a:lvl9pPr marL="4114800" lvl="8" indent="-228600" algn="l">
              <a:spcBef>
                <a:spcPts val="600"/>
              </a:spcBef>
              <a:spcAft>
                <a:spcPts val="600"/>
              </a:spcAft>
              <a:buSzPts val="2030"/>
              <a:buNone/>
              <a:defRPr sz="1400">
                <a:solidFill>
                  <a:srgbClr val="888888"/>
                </a:solidFill>
              </a:defRPr>
            </a:lvl9pPr>
          </a:lstStyle>
          <a:p>
            <a:endParaRPr/>
          </a:p>
        </p:txBody>
      </p:sp>
      <p:sp>
        <p:nvSpPr>
          <p:cNvPr id="101" name="Google Shape;101;p13"/>
          <p:cNvSpPr txBox="1">
            <a:spLocks noGrp="1"/>
          </p:cNvSpPr>
          <p:nvPr>
            <p:ph type="dt" idx="10"/>
          </p:nvPr>
        </p:nvSpPr>
        <p:spPr>
          <a:xfrm>
            <a:off x="9732656" y="5883275"/>
            <a:ext cx="11430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2" name="Google Shape;102;p13"/>
          <p:cNvSpPr txBox="1">
            <a:spLocks noGrp="1"/>
          </p:cNvSpPr>
          <p:nvPr>
            <p:ph type="ftr" idx="11"/>
          </p:nvPr>
        </p:nvSpPr>
        <p:spPr>
          <a:xfrm>
            <a:off x="2572279" y="5883275"/>
            <a:ext cx="708417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 name="Google Shape;103;p13"/>
          <p:cNvSpPr txBox="1">
            <a:spLocks noGrp="1"/>
          </p:cNvSpPr>
          <p:nvPr>
            <p:ph type="sldNum" idx="12"/>
          </p:nvPr>
        </p:nvSpPr>
        <p:spPr>
          <a:xfrm>
            <a:off x="10951856" y="5883275"/>
            <a:ext cx="55116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Name Card">
  <p:cSld name="Name Card">
    <p:spTree>
      <p:nvGrpSpPr>
        <p:cNvPr id="1" name="Shape 104"/>
        <p:cNvGrpSpPr/>
        <p:nvPr/>
      </p:nvGrpSpPr>
      <p:grpSpPr>
        <a:xfrm>
          <a:off x="0" y="0"/>
          <a:ext cx="0" cy="0"/>
          <a:chOff x="0" y="0"/>
          <a:chExt cx="0" cy="0"/>
        </a:xfrm>
      </p:grpSpPr>
      <p:sp>
        <p:nvSpPr>
          <p:cNvPr id="105" name="Google Shape;105;p14"/>
          <p:cNvSpPr txBox="1">
            <a:spLocks noGrp="1"/>
          </p:cNvSpPr>
          <p:nvPr>
            <p:ph type="title"/>
          </p:nvPr>
        </p:nvSpPr>
        <p:spPr>
          <a:xfrm>
            <a:off x="1484313" y="3308581"/>
            <a:ext cx="10018709" cy="1468800"/>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Clr>
                <a:schemeClr val="dk1"/>
              </a:buClr>
              <a:buSzPts val="3200"/>
              <a:buFont typeface="Corbel"/>
              <a:buNone/>
              <a:defRPr sz="32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 name="Google Shape;106;p14"/>
          <p:cNvSpPr txBox="1">
            <a:spLocks noGrp="1"/>
          </p:cNvSpPr>
          <p:nvPr>
            <p:ph type="body" idx="1"/>
          </p:nvPr>
        </p:nvSpPr>
        <p:spPr>
          <a:xfrm>
            <a:off x="1484312" y="4777381"/>
            <a:ext cx="10018710" cy="860400"/>
          </a:xfrm>
          <a:prstGeom prst="rect">
            <a:avLst/>
          </a:prstGeom>
          <a:noFill/>
          <a:ln>
            <a:noFill/>
          </a:ln>
        </p:spPr>
        <p:txBody>
          <a:bodyPr spcFirstLastPara="1" wrap="square" lIns="91425" tIns="45700" rIns="91425" bIns="45700" anchor="t" anchorCtr="0">
            <a:noAutofit/>
          </a:bodyPr>
          <a:lstStyle>
            <a:lvl1pPr marL="457200" lvl="0" indent="-228600" algn="r">
              <a:spcBef>
                <a:spcPts val="400"/>
              </a:spcBef>
              <a:spcAft>
                <a:spcPts val="0"/>
              </a:spcAft>
              <a:buSzPts val="2900"/>
              <a:buNone/>
              <a:defRPr sz="2000">
                <a:solidFill>
                  <a:schemeClr val="dk1"/>
                </a:solidFill>
              </a:defRPr>
            </a:lvl1pPr>
            <a:lvl2pPr marL="914400" lvl="1" indent="-228600" algn="l">
              <a:spcBef>
                <a:spcPts val="600"/>
              </a:spcBef>
              <a:spcAft>
                <a:spcPts val="0"/>
              </a:spcAft>
              <a:buSzPts val="2610"/>
              <a:buNone/>
              <a:defRPr sz="1800">
                <a:solidFill>
                  <a:srgbClr val="888888"/>
                </a:solidFill>
              </a:defRPr>
            </a:lvl2pPr>
            <a:lvl3pPr marL="1371600" lvl="2" indent="-228600" algn="l">
              <a:spcBef>
                <a:spcPts val="600"/>
              </a:spcBef>
              <a:spcAft>
                <a:spcPts val="0"/>
              </a:spcAft>
              <a:buSzPts val="2320"/>
              <a:buNone/>
              <a:defRPr sz="1600">
                <a:solidFill>
                  <a:srgbClr val="888888"/>
                </a:solidFill>
              </a:defRPr>
            </a:lvl3pPr>
            <a:lvl4pPr marL="1828800" lvl="3" indent="-228600" algn="l">
              <a:spcBef>
                <a:spcPts val="600"/>
              </a:spcBef>
              <a:spcAft>
                <a:spcPts val="0"/>
              </a:spcAft>
              <a:buSzPts val="2030"/>
              <a:buNone/>
              <a:defRPr sz="1400">
                <a:solidFill>
                  <a:srgbClr val="888888"/>
                </a:solidFill>
              </a:defRPr>
            </a:lvl4pPr>
            <a:lvl5pPr marL="2286000" lvl="4" indent="-228600" algn="l">
              <a:spcBef>
                <a:spcPts val="600"/>
              </a:spcBef>
              <a:spcAft>
                <a:spcPts val="0"/>
              </a:spcAft>
              <a:buSzPts val="2030"/>
              <a:buNone/>
              <a:defRPr sz="1400">
                <a:solidFill>
                  <a:srgbClr val="888888"/>
                </a:solidFill>
              </a:defRPr>
            </a:lvl5pPr>
            <a:lvl6pPr marL="2743200" lvl="5" indent="-228600" algn="l">
              <a:spcBef>
                <a:spcPts val="600"/>
              </a:spcBef>
              <a:spcAft>
                <a:spcPts val="0"/>
              </a:spcAft>
              <a:buSzPts val="2030"/>
              <a:buNone/>
              <a:defRPr sz="1400">
                <a:solidFill>
                  <a:srgbClr val="888888"/>
                </a:solidFill>
              </a:defRPr>
            </a:lvl6pPr>
            <a:lvl7pPr marL="3200400" lvl="6" indent="-228600" algn="l">
              <a:spcBef>
                <a:spcPts val="600"/>
              </a:spcBef>
              <a:spcAft>
                <a:spcPts val="0"/>
              </a:spcAft>
              <a:buSzPts val="2030"/>
              <a:buNone/>
              <a:defRPr sz="1400">
                <a:solidFill>
                  <a:srgbClr val="888888"/>
                </a:solidFill>
              </a:defRPr>
            </a:lvl7pPr>
            <a:lvl8pPr marL="3657600" lvl="7" indent="-228600" algn="l">
              <a:spcBef>
                <a:spcPts val="600"/>
              </a:spcBef>
              <a:spcAft>
                <a:spcPts val="0"/>
              </a:spcAft>
              <a:buSzPts val="2030"/>
              <a:buNone/>
              <a:defRPr sz="1400">
                <a:solidFill>
                  <a:srgbClr val="888888"/>
                </a:solidFill>
              </a:defRPr>
            </a:lvl8pPr>
            <a:lvl9pPr marL="4114800" lvl="8" indent="-228600" algn="l">
              <a:spcBef>
                <a:spcPts val="600"/>
              </a:spcBef>
              <a:spcAft>
                <a:spcPts val="600"/>
              </a:spcAft>
              <a:buSzPts val="2030"/>
              <a:buNone/>
              <a:defRPr sz="1400">
                <a:solidFill>
                  <a:srgbClr val="888888"/>
                </a:solidFill>
              </a:defRPr>
            </a:lvl9pPr>
          </a:lstStyle>
          <a:p>
            <a:endParaRPr/>
          </a:p>
        </p:txBody>
      </p:sp>
      <p:sp>
        <p:nvSpPr>
          <p:cNvPr id="107" name="Google Shape;107;p14"/>
          <p:cNvSpPr txBox="1">
            <a:spLocks noGrp="1"/>
          </p:cNvSpPr>
          <p:nvPr>
            <p:ph type="dt" idx="10"/>
          </p:nvPr>
        </p:nvSpPr>
        <p:spPr>
          <a:xfrm>
            <a:off x="9732656" y="5883275"/>
            <a:ext cx="11430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 name="Google Shape;108;p14"/>
          <p:cNvSpPr txBox="1">
            <a:spLocks noGrp="1"/>
          </p:cNvSpPr>
          <p:nvPr>
            <p:ph type="ftr" idx="11"/>
          </p:nvPr>
        </p:nvSpPr>
        <p:spPr>
          <a:xfrm>
            <a:off x="2572279" y="5883275"/>
            <a:ext cx="708417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 name="Google Shape;109;p14"/>
          <p:cNvSpPr txBox="1">
            <a:spLocks noGrp="1"/>
          </p:cNvSpPr>
          <p:nvPr>
            <p:ph type="sldNum" idx="12"/>
          </p:nvPr>
        </p:nvSpPr>
        <p:spPr>
          <a:xfrm>
            <a:off x="10951856" y="5883275"/>
            <a:ext cx="55116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Quote Name Card">
  <p:cSld name="Quote Name Card">
    <p:spTree>
      <p:nvGrpSpPr>
        <p:cNvPr id="1" name="Shape 110"/>
        <p:cNvGrpSpPr/>
        <p:nvPr/>
      </p:nvGrpSpPr>
      <p:grpSpPr>
        <a:xfrm>
          <a:off x="0" y="0"/>
          <a:ext cx="0" cy="0"/>
          <a:chOff x="0" y="0"/>
          <a:chExt cx="0" cy="0"/>
        </a:xfrm>
      </p:grpSpPr>
      <p:sp>
        <p:nvSpPr>
          <p:cNvPr id="111" name="Google Shape;111;p15"/>
          <p:cNvSpPr txBox="1"/>
          <p:nvPr/>
        </p:nvSpPr>
        <p:spPr>
          <a:xfrm>
            <a:off x="1598612" y="863023"/>
            <a:ext cx="609600"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dk1"/>
              </a:buClr>
              <a:buSzPts val="8000"/>
              <a:buFont typeface="Corbel"/>
              <a:buNone/>
            </a:pPr>
            <a:r>
              <a:rPr lang="en-US" sz="8000" b="0" i="0" u="none" strike="noStrike" cap="none">
                <a:solidFill>
                  <a:schemeClr val="dk1"/>
                </a:solidFill>
                <a:latin typeface="Corbel"/>
                <a:ea typeface="Corbel"/>
                <a:cs typeface="Corbel"/>
                <a:sym typeface="Corbel"/>
              </a:rPr>
              <a:t>“</a:t>
            </a:r>
            <a:endParaRPr/>
          </a:p>
        </p:txBody>
      </p:sp>
      <p:sp>
        <p:nvSpPr>
          <p:cNvPr id="112" name="Google Shape;112;p15"/>
          <p:cNvSpPr txBox="1"/>
          <p:nvPr/>
        </p:nvSpPr>
        <p:spPr>
          <a:xfrm>
            <a:off x="10893425" y="2819399"/>
            <a:ext cx="609600" cy="584776"/>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dk1"/>
              </a:buClr>
              <a:buSzPts val="8000"/>
              <a:buFont typeface="Corbel"/>
              <a:buNone/>
            </a:pPr>
            <a:r>
              <a:rPr lang="en-US" sz="8000" b="0" i="0" u="none" strike="noStrike" cap="none">
                <a:solidFill>
                  <a:schemeClr val="dk1"/>
                </a:solidFill>
                <a:latin typeface="Corbel"/>
                <a:ea typeface="Corbel"/>
                <a:cs typeface="Corbel"/>
                <a:sym typeface="Corbel"/>
              </a:rPr>
              <a:t>”</a:t>
            </a:r>
            <a:endParaRPr/>
          </a:p>
        </p:txBody>
      </p:sp>
      <p:sp>
        <p:nvSpPr>
          <p:cNvPr id="113" name="Google Shape;113;p15"/>
          <p:cNvSpPr txBox="1">
            <a:spLocks noGrp="1"/>
          </p:cNvSpPr>
          <p:nvPr>
            <p:ph type="title"/>
          </p:nvPr>
        </p:nvSpPr>
        <p:spPr>
          <a:xfrm>
            <a:off x="2208212" y="685800"/>
            <a:ext cx="8990012" cy="2743199"/>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3200"/>
              <a:buFont typeface="Corbel"/>
              <a:buNone/>
              <a:defRPr sz="3200" b="0" cap="none">
                <a:solidFill>
                  <a:schemeClr val="dk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4" name="Google Shape;114;p15"/>
          <p:cNvSpPr txBox="1">
            <a:spLocks noGrp="1"/>
          </p:cNvSpPr>
          <p:nvPr>
            <p:ph type="body" idx="1"/>
          </p:nvPr>
        </p:nvSpPr>
        <p:spPr>
          <a:xfrm>
            <a:off x="1484313" y="3886200"/>
            <a:ext cx="10018710" cy="889000"/>
          </a:xfrm>
          <a:prstGeom prst="rect">
            <a:avLst/>
          </a:prstGeom>
          <a:noFill/>
          <a:ln>
            <a:noFill/>
          </a:ln>
        </p:spPr>
        <p:txBody>
          <a:bodyPr spcFirstLastPara="1" wrap="square" lIns="91425" tIns="45700" rIns="91425" bIns="45700" anchor="b" anchorCtr="0">
            <a:noAutofit/>
          </a:bodyPr>
          <a:lstStyle>
            <a:lvl1pPr marL="457200" lvl="0" indent="-228600" algn="r">
              <a:spcBef>
                <a:spcPts val="480"/>
              </a:spcBef>
              <a:spcAft>
                <a:spcPts val="0"/>
              </a:spcAft>
              <a:buSzPts val="3480"/>
              <a:buNone/>
              <a:defRPr sz="2400" b="0" cap="none">
                <a:solidFill>
                  <a:schemeClr val="dk1"/>
                </a:solidFill>
              </a:defRPr>
            </a:lvl1pPr>
            <a:lvl2pPr marL="914400" lvl="1" indent="-394335" algn="l">
              <a:spcBef>
                <a:spcPts val="600"/>
              </a:spcBef>
              <a:spcAft>
                <a:spcPts val="0"/>
              </a:spcAft>
              <a:buSzPts val="2610"/>
              <a:buChar char="•"/>
              <a:defRPr/>
            </a:lvl2pPr>
            <a:lvl3pPr marL="1371600" lvl="2" indent="-394335" algn="l">
              <a:spcBef>
                <a:spcPts val="600"/>
              </a:spcBef>
              <a:spcAft>
                <a:spcPts val="0"/>
              </a:spcAft>
              <a:buSzPts val="2610"/>
              <a:buChar char="•"/>
              <a:defRPr/>
            </a:lvl3pPr>
            <a:lvl4pPr marL="1828800" lvl="3" indent="-394335" algn="l">
              <a:spcBef>
                <a:spcPts val="600"/>
              </a:spcBef>
              <a:spcAft>
                <a:spcPts val="0"/>
              </a:spcAft>
              <a:buSzPts val="2610"/>
              <a:buChar char="•"/>
              <a:defRPr/>
            </a:lvl4pPr>
            <a:lvl5pPr marL="2286000" lvl="4" indent="-394335" algn="l">
              <a:spcBef>
                <a:spcPts val="600"/>
              </a:spcBef>
              <a:spcAft>
                <a:spcPts val="0"/>
              </a:spcAft>
              <a:buSzPts val="2610"/>
              <a:buChar char="•"/>
              <a:defRPr/>
            </a:lvl5pPr>
            <a:lvl6pPr marL="2743200" lvl="5" indent="-394335" algn="l">
              <a:spcBef>
                <a:spcPts val="600"/>
              </a:spcBef>
              <a:spcAft>
                <a:spcPts val="0"/>
              </a:spcAft>
              <a:buSzPts val="2610"/>
              <a:buChar char="•"/>
              <a:defRPr/>
            </a:lvl6pPr>
            <a:lvl7pPr marL="3200400" lvl="6" indent="-394335" algn="l">
              <a:spcBef>
                <a:spcPts val="600"/>
              </a:spcBef>
              <a:spcAft>
                <a:spcPts val="0"/>
              </a:spcAft>
              <a:buSzPts val="2610"/>
              <a:buChar char="•"/>
              <a:defRPr/>
            </a:lvl7pPr>
            <a:lvl8pPr marL="3657600" lvl="7" indent="-394334" algn="l">
              <a:spcBef>
                <a:spcPts val="600"/>
              </a:spcBef>
              <a:spcAft>
                <a:spcPts val="0"/>
              </a:spcAft>
              <a:buSzPts val="2610"/>
              <a:buChar char="•"/>
              <a:defRPr/>
            </a:lvl8pPr>
            <a:lvl9pPr marL="4114800" lvl="8" indent="-394334" algn="l">
              <a:spcBef>
                <a:spcPts val="600"/>
              </a:spcBef>
              <a:spcAft>
                <a:spcPts val="600"/>
              </a:spcAft>
              <a:buSzPts val="2610"/>
              <a:buChar char="•"/>
              <a:defRPr/>
            </a:lvl9pPr>
          </a:lstStyle>
          <a:p>
            <a:endParaRPr/>
          </a:p>
        </p:txBody>
      </p:sp>
      <p:sp>
        <p:nvSpPr>
          <p:cNvPr id="115" name="Google Shape;115;p15"/>
          <p:cNvSpPr txBox="1">
            <a:spLocks noGrp="1"/>
          </p:cNvSpPr>
          <p:nvPr>
            <p:ph type="body" idx="2"/>
          </p:nvPr>
        </p:nvSpPr>
        <p:spPr>
          <a:xfrm>
            <a:off x="1484312" y="4775200"/>
            <a:ext cx="10018710" cy="1016000"/>
          </a:xfrm>
          <a:prstGeom prst="rect">
            <a:avLst/>
          </a:prstGeom>
          <a:noFill/>
          <a:ln>
            <a:noFill/>
          </a:ln>
        </p:spPr>
        <p:txBody>
          <a:bodyPr spcFirstLastPara="1" wrap="square" lIns="91425" tIns="45700" rIns="91425" bIns="45700" anchor="t" anchorCtr="0">
            <a:noAutofit/>
          </a:bodyPr>
          <a:lstStyle>
            <a:lvl1pPr marL="457200" lvl="0" indent="-228600" algn="r">
              <a:spcBef>
                <a:spcPts val="360"/>
              </a:spcBef>
              <a:spcAft>
                <a:spcPts val="0"/>
              </a:spcAft>
              <a:buSzPts val="2610"/>
              <a:buNone/>
              <a:defRPr sz="1800">
                <a:solidFill>
                  <a:schemeClr val="dk1"/>
                </a:solidFill>
              </a:defRPr>
            </a:lvl1pPr>
            <a:lvl2pPr marL="914400" lvl="1" indent="-228600" algn="l">
              <a:spcBef>
                <a:spcPts val="600"/>
              </a:spcBef>
              <a:spcAft>
                <a:spcPts val="0"/>
              </a:spcAft>
              <a:buSzPts val="2610"/>
              <a:buNone/>
              <a:defRPr sz="1800">
                <a:solidFill>
                  <a:srgbClr val="888888"/>
                </a:solidFill>
              </a:defRPr>
            </a:lvl2pPr>
            <a:lvl3pPr marL="1371600" lvl="2" indent="-228600" algn="l">
              <a:spcBef>
                <a:spcPts val="600"/>
              </a:spcBef>
              <a:spcAft>
                <a:spcPts val="0"/>
              </a:spcAft>
              <a:buSzPts val="2320"/>
              <a:buNone/>
              <a:defRPr sz="1600">
                <a:solidFill>
                  <a:srgbClr val="888888"/>
                </a:solidFill>
              </a:defRPr>
            </a:lvl3pPr>
            <a:lvl4pPr marL="1828800" lvl="3" indent="-228600" algn="l">
              <a:spcBef>
                <a:spcPts val="600"/>
              </a:spcBef>
              <a:spcAft>
                <a:spcPts val="0"/>
              </a:spcAft>
              <a:buSzPts val="2030"/>
              <a:buNone/>
              <a:defRPr sz="1400">
                <a:solidFill>
                  <a:srgbClr val="888888"/>
                </a:solidFill>
              </a:defRPr>
            </a:lvl4pPr>
            <a:lvl5pPr marL="2286000" lvl="4" indent="-228600" algn="l">
              <a:spcBef>
                <a:spcPts val="600"/>
              </a:spcBef>
              <a:spcAft>
                <a:spcPts val="0"/>
              </a:spcAft>
              <a:buSzPts val="2030"/>
              <a:buNone/>
              <a:defRPr sz="1400">
                <a:solidFill>
                  <a:srgbClr val="888888"/>
                </a:solidFill>
              </a:defRPr>
            </a:lvl5pPr>
            <a:lvl6pPr marL="2743200" lvl="5" indent="-228600" algn="l">
              <a:spcBef>
                <a:spcPts val="600"/>
              </a:spcBef>
              <a:spcAft>
                <a:spcPts val="0"/>
              </a:spcAft>
              <a:buSzPts val="2030"/>
              <a:buNone/>
              <a:defRPr sz="1400">
                <a:solidFill>
                  <a:srgbClr val="888888"/>
                </a:solidFill>
              </a:defRPr>
            </a:lvl6pPr>
            <a:lvl7pPr marL="3200400" lvl="6" indent="-228600" algn="l">
              <a:spcBef>
                <a:spcPts val="600"/>
              </a:spcBef>
              <a:spcAft>
                <a:spcPts val="0"/>
              </a:spcAft>
              <a:buSzPts val="2030"/>
              <a:buNone/>
              <a:defRPr sz="1400">
                <a:solidFill>
                  <a:srgbClr val="888888"/>
                </a:solidFill>
              </a:defRPr>
            </a:lvl7pPr>
            <a:lvl8pPr marL="3657600" lvl="7" indent="-228600" algn="l">
              <a:spcBef>
                <a:spcPts val="600"/>
              </a:spcBef>
              <a:spcAft>
                <a:spcPts val="0"/>
              </a:spcAft>
              <a:buSzPts val="2030"/>
              <a:buNone/>
              <a:defRPr sz="1400">
                <a:solidFill>
                  <a:srgbClr val="888888"/>
                </a:solidFill>
              </a:defRPr>
            </a:lvl8pPr>
            <a:lvl9pPr marL="4114800" lvl="8" indent="-228600" algn="l">
              <a:spcBef>
                <a:spcPts val="600"/>
              </a:spcBef>
              <a:spcAft>
                <a:spcPts val="600"/>
              </a:spcAft>
              <a:buSzPts val="2030"/>
              <a:buNone/>
              <a:defRPr sz="1400">
                <a:solidFill>
                  <a:srgbClr val="888888"/>
                </a:solidFill>
              </a:defRPr>
            </a:lvl9pPr>
          </a:lstStyle>
          <a:p>
            <a:endParaRPr/>
          </a:p>
        </p:txBody>
      </p:sp>
      <p:sp>
        <p:nvSpPr>
          <p:cNvPr id="116" name="Google Shape;116;p15"/>
          <p:cNvSpPr txBox="1">
            <a:spLocks noGrp="1"/>
          </p:cNvSpPr>
          <p:nvPr>
            <p:ph type="dt" idx="10"/>
          </p:nvPr>
        </p:nvSpPr>
        <p:spPr>
          <a:xfrm>
            <a:off x="9732656" y="5883275"/>
            <a:ext cx="11430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7" name="Google Shape;117;p15"/>
          <p:cNvSpPr txBox="1">
            <a:spLocks noGrp="1"/>
          </p:cNvSpPr>
          <p:nvPr>
            <p:ph type="ftr" idx="11"/>
          </p:nvPr>
        </p:nvSpPr>
        <p:spPr>
          <a:xfrm>
            <a:off x="2572279" y="5883275"/>
            <a:ext cx="708417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8" name="Google Shape;118;p15"/>
          <p:cNvSpPr txBox="1">
            <a:spLocks noGrp="1"/>
          </p:cNvSpPr>
          <p:nvPr>
            <p:ph type="sldNum" idx="12"/>
          </p:nvPr>
        </p:nvSpPr>
        <p:spPr>
          <a:xfrm>
            <a:off x="10951856" y="5883275"/>
            <a:ext cx="55116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rue or False">
  <p:cSld name="True or False">
    <p:spTree>
      <p:nvGrpSpPr>
        <p:cNvPr id="1" name="Shape 119"/>
        <p:cNvGrpSpPr/>
        <p:nvPr/>
      </p:nvGrpSpPr>
      <p:grpSpPr>
        <a:xfrm>
          <a:off x="0" y="0"/>
          <a:ext cx="0" cy="0"/>
          <a:chOff x="0" y="0"/>
          <a:chExt cx="0" cy="0"/>
        </a:xfrm>
      </p:grpSpPr>
      <p:sp>
        <p:nvSpPr>
          <p:cNvPr id="120" name="Google Shape;120;p16"/>
          <p:cNvSpPr txBox="1">
            <a:spLocks noGrp="1"/>
          </p:cNvSpPr>
          <p:nvPr>
            <p:ph type="title"/>
          </p:nvPr>
        </p:nvSpPr>
        <p:spPr>
          <a:xfrm>
            <a:off x="1484313" y="685800"/>
            <a:ext cx="10018712" cy="27273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4000"/>
              <a:buFont typeface="Corbel"/>
              <a:buNone/>
              <a:defRPr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1" name="Google Shape;121;p16"/>
          <p:cNvSpPr txBox="1">
            <a:spLocks noGrp="1"/>
          </p:cNvSpPr>
          <p:nvPr>
            <p:ph type="body" idx="1"/>
          </p:nvPr>
        </p:nvSpPr>
        <p:spPr>
          <a:xfrm>
            <a:off x="1484312" y="3505200"/>
            <a:ext cx="10018713" cy="838200"/>
          </a:xfrm>
          <a:prstGeom prst="rect">
            <a:avLst/>
          </a:prstGeom>
          <a:noFill/>
          <a:ln>
            <a:noFill/>
          </a:ln>
        </p:spPr>
        <p:txBody>
          <a:bodyPr spcFirstLastPara="1" wrap="square" lIns="91425" tIns="45700" rIns="91425" bIns="45700" anchor="b" anchorCtr="0">
            <a:noAutofit/>
          </a:bodyPr>
          <a:lstStyle>
            <a:lvl1pPr marL="457200" lvl="0" indent="-228600" algn="l">
              <a:spcBef>
                <a:spcPts val="560"/>
              </a:spcBef>
              <a:spcAft>
                <a:spcPts val="0"/>
              </a:spcAft>
              <a:buSzPts val="4060"/>
              <a:buNone/>
              <a:defRPr sz="2800" b="0" cap="none">
                <a:solidFill>
                  <a:schemeClr val="dk1"/>
                </a:solidFill>
              </a:defRPr>
            </a:lvl1pPr>
            <a:lvl2pPr marL="914400" lvl="1" indent="-394335" algn="l">
              <a:spcBef>
                <a:spcPts val="600"/>
              </a:spcBef>
              <a:spcAft>
                <a:spcPts val="0"/>
              </a:spcAft>
              <a:buSzPts val="2610"/>
              <a:buChar char="•"/>
              <a:defRPr/>
            </a:lvl2pPr>
            <a:lvl3pPr marL="1371600" lvl="2" indent="-394335" algn="l">
              <a:spcBef>
                <a:spcPts val="600"/>
              </a:spcBef>
              <a:spcAft>
                <a:spcPts val="0"/>
              </a:spcAft>
              <a:buSzPts val="2610"/>
              <a:buChar char="•"/>
              <a:defRPr/>
            </a:lvl3pPr>
            <a:lvl4pPr marL="1828800" lvl="3" indent="-394335" algn="l">
              <a:spcBef>
                <a:spcPts val="600"/>
              </a:spcBef>
              <a:spcAft>
                <a:spcPts val="0"/>
              </a:spcAft>
              <a:buSzPts val="2610"/>
              <a:buChar char="•"/>
              <a:defRPr/>
            </a:lvl4pPr>
            <a:lvl5pPr marL="2286000" lvl="4" indent="-394335" algn="l">
              <a:spcBef>
                <a:spcPts val="600"/>
              </a:spcBef>
              <a:spcAft>
                <a:spcPts val="0"/>
              </a:spcAft>
              <a:buSzPts val="2610"/>
              <a:buChar char="•"/>
              <a:defRPr/>
            </a:lvl5pPr>
            <a:lvl6pPr marL="2743200" lvl="5" indent="-394335" algn="l">
              <a:spcBef>
                <a:spcPts val="600"/>
              </a:spcBef>
              <a:spcAft>
                <a:spcPts val="0"/>
              </a:spcAft>
              <a:buSzPts val="2610"/>
              <a:buChar char="•"/>
              <a:defRPr/>
            </a:lvl6pPr>
            <a:lvl7pPr marL="3200400" lvl="6" indent="-394335" algn="l">
              <a:spcBef>
                <a:spcPts val="600"/>
              </a:spcBef>
              <a:spcAft>
                <a:spcPts val="0"/>
              </a:spcAft>
              <a:buSzPts val="2610"/>
              <a:buChar char="•"/>
              <a:defRPr/>
            </a:lvl7pPr>
            <a:lvl8pPr marL="3657600" lvl="7" indent="-394334" algn="l">
              <a:spcBef>
                <a:spcPts val="600"/>
              </a:spcBef>
              <a:spcAft>
                <a:spcPts val="0"/>
              </a:spcAft>
              <a:buSzPts val="2610"/>
              <a:buChar char="•"/>
              <a:defRPr/>
            </a:lvl8pPr>
            <a:lvl9pPr marL="4114800" lvl="8" indent="-394334" algn="l">
              <a:spcBef>
                <a:spcPts val="600"/>
              </a:spcBef>
              <a:spcAft>
                <a:spcPts val="600"/>
              </a:spcAft>
              <a:buSzPts val="2610"/>
              <a:buChar char="•"/>
              <a:defRPr/>
            </a:lvl9pPr>
          </a:lstStyle>
          <a:p>
            <a:endParaRPr/>
          </a:p>
        </p:txBody>
      </p:sp>
      <p:sp>
        <p:nvSpPr>
          <p:cNvPr id="122" name="Google Shape;122;p16"/>
          <p:cNvSpPr txBox="1">
            <a:spLocks noGrp="1"/>
          </p:cNvSpPr>
          <p:nvPr>
            <p:ph type="body" idx="2"/>
          </p:nvPr>
        </p:nvSpPr>
        <p:spPr>
          <a:xfrm>
            <a:off x="1484311" y="4343400"/>
            <a:ext cx="10018713" cy="1447800"/>
          </a:xfrm>
          <a:prstGeom prst="rect">
            <a:avLst/>
          </a:prstGeom>
          <a:noFill/>
          <a:ln>
            <a:noFill/>
          </a:ln>
        </p:spPr>
        <p:txBody>
          <a:bodyPr spcFirstLastPara="1" wrap="square" lIns="91425" tIns="45700" rIns="91425" bIns="45700" anchor="t" anchorCtr="0">
            <a:noAutofit/>
          </a:bodyPr>
          <a:lstStyle>
            <a:lvl1pPr marL="457200" lvl="0" indent="-228600" algn="l">
              <a:spcBef>
                <a:spcPts val="360"/>
              </a:spcBef>
              <a:spcAft>
                <a:spcPts val="0"/>
              </a:spcAft>
              <a:buSzPts val="2610"/>
              <a:buNone/>
              <a:defRPr sz="1800">
                <a:solidFill>
                  <a:schemeClr val="dk1"/>
                </a:solidFill>
              </a:defRPr>
            </a:lvl1pPr>
            <a:lvl2pPr marL="914400" lvl="1" indent="-228600" algn="l">
              <a:spcBef>
                <a:spcPts val="600"/>
              </a:spcBef>
              <a:spcAft>
                <a:spcPts val="0"/>
              </a:spcAft>
              <a:buSzPts val="2610"/>
              <a:buNone/>
              <a:defRPr sz="1800">
                <a:solidFill>
                  <a:srgbClr val="888888"/>
                </a:solidFill>
              </a:defRPr>
            </a:lvl2pPr>
            <a:lvl3pPr marL="1371600" lvl="2" indent="-228600" algn="l">
              <a:spcBef>
                <a:spcPts val="600"/>
              </a:spcBef>
              <a:spcAft>
                <a:spcPts val="0"/>
              </a:spcAft>
              <a:buSzPts val="2320"/>
              <a:buNone/>
              <a:defRPr sz="1600">
                <a:solidFill>
                  <a:srgbClr val="888888"/>
                </a:solidFill>
              </a:defRPr>
            </a:lvl3pPr>
            <a:lvl4pPr marL="1828800" lvl="3" indent="-228600" algn="l">
              <a:spcBef>
                <a:spcPts val="600"/>
              </a:spcBef>
              <a:spcAft>
                <a:spcPts val="0"/>
              </a:spcAft>
              <a:buSzPts val="2030"/>
              <a:buNone/>
              <a:defRPr sz="1400">
                <a:solidFill>
                  <a:srgbClr val="888888"/>
                </a:solidFill>
              </a:defRPr>
            </a:lvl4pPr>
            <a:lvl5pPr marL="2286000" lvl="4" indent="-228600" algn="l">
              <a:spcBef>
                <a:spcPts val="600"/>
              </a:spcBef>
              <a:spcAft>
                <a:spcPts val="0"/>
              </a:spcAft>
              <a:buSzPts val="2030"/>
              <a:buNone/>
              <a:defRPr sz="1400">
                <a:solidFill>
                  <a:srgbClr val="888888"/>
                </a:solidFill>
              </a:defRPr>
            </a:lvl5pPr>
            <a:lvl6pPr marL="2743200" lvl="5" indent="-228600" algn="l">
              <a:spcBef>
                <a:spcPts val="600"/>
              </a:spcBef>
              <a:spcAft>
                <a:spcPts val="0"/>
              </a:spcAft>
              <a:buSzPts val="2030"/>
              <a:buNone/>
              <a:defRPr sz="1400">
                <a:solidFill>
                  <a:srgbClr val="888888"/>
                </a:solidFill>
              </a:defRPr>
            </a:lvl6pPr>
            <a:lvl7pPr marL="3200400" lvl="6" indent="-228600" algn="l">
              <a:spcBef>
                <a:spcPts val="600"/>
              </a:spcBef>
              <a:spcAft>
                <a:spcPts val="0"/>
              </a:spcAft>
              <a:buSzPts val="2030"/>
              <a:buNone/>
              <a:defRPr sz="1400">
                <a:solidFill>
                  <a:srgbClr val="888888"/>
                </a:solidFill>
              </a:defRPr>
            </a:lvl7pPr>
            <a:lvl8pPr marL="3657600" lvl="7" indent="-228600" algn="l">
              <a:spcBef>
                <a:spcPts val="600"/>
              </a:spcBef>
              <a:spcAft>
                <a:spcPts val="0"/>
              </a:spcAft>
              <a:buSzPts val="2030"/>
              <a:buNone/>
              <a:defRPr sz="1400">
                <a:solidFill>
                  <a:srgbClr val="888888"/>
                </a:solidFill>
              </a:defRPr>
            </a:lvl8pPr>
            <a:lvl9pPr marL="4114800" lvl="8" indent="-228600" algn="l">
              <a:spcBef>
                <a:spcPts val="600"/>
              </a:spcBef>
              <a:spcAft>
                <a:spcPts val="600"/>
              </a:spcAft>
              <a:buSzPts val="2030"/>
              <a:buNone/>
              <a:defRPr sz="1400">
                <a:solidFill>
                  <a:srgbClr val="888888"/>
                </a:solidFill>
              </a:defRPr>
            </a:lvl9pPr>
          </a:lstStyle>
          <a:p>
            <a:endParaRPr/>
          </a:p>
        </p:txBody>
      </p:sp>
      <p:sp>
        <p:nvSpPr>
          <p:cNvPr id="123" name="Google Shape;123;p16"/>
          <p:cNvSpPr txBox="1">
            <a:spLocks noGrp="1"/>
          </p:cNvSpPr>
          <p:nvPr>
            <p:ph type="dt" idx="10"/>
          </p:nvPr>
        </p:nvSpPr>
        <p:spPr>
          <a:xfrm>
            <a:off x="9732656" y="5883275"/>
            <a:ext cx="11430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4" name="Google Shape;124;p16"/>
          <p:cNvSpPr txBox="1">
            <a:spLocks noGrp="1"/>
          </p:cNvSpPr>
          <p:nvPr>
            <p:ph type="ftr" idx="11"/>
          </p:nvPr>
        </p:nvSpPr>
        <p:spPr>
          <a:xfrm>
            <a:off x="2572279" y="5883275"/>
            <a:ext cx="708417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5" name="Google Shape;125;p16"/>
          <p:cNvSpPr txBox="1">
            <a:spLocks noGrp="1"/>
          </p:cNvSpPr>
          <p:nvPr>
            <p:ph type="sldNum" idx="12"/>
          </p:nvPr>
        </p:nvSpPr>
        <p:spPr>
          <a:xfrm>
            <a:off x="10951856" y="5883275"/>
            <a:ext cx="55116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26"/>
        <p:cNvGrpSpPr/>
        <p:nvPr/>
      </p:nvGrpSpPr>
      <p:grpSpPr>
        <a:xfrm>
          <a:off x="0" y="0"/>
          <a:ext cx="0" cy="0"/>
          <a:chOff x="0" y="0"/>
          <a:chExt cx="0" cy="0"/>
        </a:xfrm>
      </p:grpSpPr>
      <p:sp>
        <p:nvSpPr>
          <p:cNvPr id="127" name="Google Shape;127;p17"/>
          <p:cNvSpPr txBox="1">
            <a:spLocks noGrp="1"/>
          </p:cNvSpPr>
          <p:nvPr>
            <p:ph type="title"/>
          </p:nvPr>
        </p:nvSpPr>
        <p:spPr>
          <a:xfrm>
            <a:off x="1484311" y="685800"/>
            <a:ext cx="10018713" cy="1752599"/>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4000"/>
              <a:buFont typeface="Corbel"/>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8" name="Google Shape;128;p17"/>
          <p:cNvSpPr txBox="1">
            <a:spLocks noGrp="1"/>
          </p:cNvSpPr>
          <p:nvPr>
            <p:ph type="body" idx="1"/>
          </p:nvPr>
        </p:nvSpPr>
        <p:spPr>
          <a:xfrm rot="5400000">
            <a:off x="4931566" y="-780257"/>
            <a:ext cx="3124201" cy="10018713"/>
          </a:xfrm>
          <a:prstGeom prst="rect">
            <a:avLst/>
          </a:prstGeom>
          <a:noFill/>
          <a:ln>
            <a:noFill/>
          </a:ln>
        </p:spPr>
        <p:txBody>
          <a:bodyPr spcFirstLastPara="1" wrap="square" lIns="91425" tIns="45700" rIns="91425" bIns="45700" anchor="t" anchorCtr="0">
            <a:noAutofit/>
          </a:bodyPr>
          <a:lstStyle>
            <a:lvl1pPr marL="457200" lvl="0" indent="-394335" algn="l">
              <a:spcBef>
                <a:spcPts val="360"/>
              </a:spcBef>
              <a:spcAft>
                <a:spcPts val="0"/>
              </a:spcAft>
              <a:buSzPts val="2610"/>
              <a:buChar char="•"/>
              <a:defRPr/>
            </a:lvl1pPr>
            <a:lvl2pPr marL="914400" lvl="1" indent="-394335" algn="l">
              <a:spcBef>
                <a:spcPts val="600"/>
              </a:spcBef>
              <a:spcAft>
                <a:spcPts val="0"/>
              </a:spcAft>
              <a:buSzPts val="2610"/>
              <a:buChar char="•"/>
              <a:defRPr/>
            </a:lvl2pPr>
            <a:lvl3pPr marL="1371600" lvl="2" indent="-394335" algn="l">
              <a:spcBef>
                <a:spcPts val="600"/>
              </a:spcBef>
              <a:spcAft>
                <a:spcPts val="0"/>
              </a:spcAft>
              <a:buSzPts val="2610"/>
              <a:buChar char="•"/>
              <a:defRPr/>
            </a:lvl3pPr>
            <a:lvl4pPr marL="1828800" lvl="3" indent="-394335" algn="l">
              <a:spcBef>
                <a:spcPts val="600"/>
              </a:spcBef>
              <a:spcAft>
                <a:spcPts val="0"/>
              </a:spcAft>
              <a:buSzPts val="2610"/>
              <a:buChar char="•"/>
              <a:defRPr/>
            </a:lvl4pPr>
            <a:lvl5pPr marL="2286000" lvl="4" indent="-394335" algn="l">
              <a:spcBef>
                <a:spcPts val="600"/>
              </a:spcBef>
              <a:spcAft>
                <a:spcPts val="0"/>
              </a:spcAft>
              <a:buSzPts val="2610"/>
              <a:buChar char="•"/>
              <a:defRPr/>
            </a:lvl5pPr>
            <a:lvl6pPr marL="2743200" lvl="5" indent="-394335" algn="l">
              <a:spcBef>
                <a:spcPts val="600"/>
              </a:spcBef>
              <a:spcAft>
                <a:spcPts val="0"/>
              </a:spcAft>
              <a:buSzPts val="2610"/>
              <a:buChar char="•"/>
              <a:defRPr/>
            </a:lvl6pPr>
            <a:lvl7pPr marL="3200400" lvl="6" indent="-394335" algn="l">
              <a:spcBef>
                <a:spcPts val="600"/>
              </a:spcBef>
              <a:spcAft>
                <a:spcPts val="0"/>
              </a:spcAft>
              <a:buSzPts val="2610"/>
              <a:buChar char="•"/>
              <a:defRPr/>
            </a:lvl7pPr>
            <a:lvl8pPr marL="3657600" lvl="7" indent="-394334" algn="l">
              <a:spcBef>
                <a:spcPts val="600"/>
              </a:spcBef>
              <a:spcAft>
                <a:spcPts val="0"/>
              </a:spcAft>
              <a:buSzPts val="2610"/>
              <a:buChar char="•"/>
              <a:defRPr/>
            </a:lvl8pPr>
            <a:lvl9pPr marL="4114800" lvl="8" indent="-394334" algn="l">
              <a:spcBef>
                <a:spcPts val="600"/>
              </a:spcBef>
              <a:spcAft>
                <a:spcPts val="600"/>
              </a:spcAft>
              <a:buSzPts val="2610"/>
              <a:buChar char="•"/>
              <a:defRPr/>
            </a:lvl9pPr>
          </a:lstStyle>
          <a:p>
            <a:endParaRPr/>
          </a:p>
        </p:txBody>
      </p:sp>
      <p:sp>
        <p:nvSpPr>
          <p:cNvPr id="129" name="Google Shape;129;p17"/>
          <p:cNvSpPr txBox="1">
            <a:spLocks noGrp="1"/>
          </p:cNvSpPr>
          <p:nvPr>
            <p:ph type="dt" idx="10"/>
          </p:nvPr>
        </p:nvSpPr>
        <p:spPr>
          <a:xfrm>
            <a:off x="9732656" y="5883275"/>
            <a:ext cx="11430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0" name="Google Shape;130;p17"/>
          <p:cNvSpPr txBox="1">
            <a:spLocks noGrp="1"/>
          </p:cNvSpPr>
          <p:nvPr>
            <p:ph type="ftr" idx="11"/>
          </p:nvPr>
        </p:nvSpPr>
        <p:spPr>
          <a:xfrm>
            <a:off x="2572279" y="5883275"/>
            <a:ext cx="708417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1" name="Google Shape;131;p17"/>
          <p:cNvSpPr txBox="1">
            <a:spLocks noGrp="1"/>
          </p:cNvSpPr>
          <p:nvPr>
            <p:ph type="sldNum" idx="12"/>
          </p:nvPr>
        </p:nvSpPr>
        <p:spPr>
          <a:xfrm>
            <a:off x="10951856" y="5883275"/>
            <a:ext cx="55116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32"/>
        <p:cNvGrpSpPr/>
        <p:nvPr/>
      </p:nvGrpSpPr>
      <p:grpSpPr>
        <a:xfrm>
          <a:off x="0" y="0"/>
          <a:ext cx="0" cy="0"/>
          <a:chOff x="0" y="0"/>
          <a:chExt cx="0" cy="0"/>
        </a:xfrm>
      </p:grpSpPr>
      <p:sp>
        <p:nvSpPr>
          <p:cNvPr id="133" name="Google Shape;133;p18"/>
          <p:cNvSpPr txBox="1">
            <a:spLocks noGrp="1"/>
          </p:cNvSpPr>
          <p:nvPr>
            <p:ph type="title"/>
          </p:nvPr>
        </p:nvSpPr>
        <p:spPr>
          <a:xfrm rot="5400000">
            <a:off x="8065140" y="2353315"/>
            <a:ext cx="5105400" cy="1770369"/>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4" name="Google Shape;134;p18"/>
          <p:cNvSpPr txBox="1">
            <a:spLocks noGrp="1"/>
          </p:cNvSpPr>
          <p:nvPr>
            <p:ph type="body" idx="1"/>
          </p:nvPr>
        </p:nvSpPr>
        <p:spPr>
          <a:xfrm rot="5400000">
            <a:off x="2941483" y="-771371"/>
            <a:ext cx="5105400" cy="8019742"/>
          </a:xfrm>
          <a:prstGeom prst="rect">
            <a:avLst/>
          </a:prstGeom>
          <a:noFill/>
          <a:ln>
            <a:noFill/>
          </a:ln>
        </p:spPr>
        <p:txBody>
          <a:bodyPr spcFirstLastPara="1" wrap="square" lIns="91425" tIns="45700" rIns="91425" bIns="45700" anchor="t" anchorCtr="0">
            <a:noAutofit/>
          </a:bodyPr>
          <a:lstStyle>
            <a:lvl1pPr marL="457200" lvl="0" indent="-394335" algn="l">
              <a:spcBef>
                <a:spcPts val="360"/>
              </a:spcBef>
              <a:spcAft>
                <a:spcPts val="0"/>
              </a:spcAft>
              <a:buSzPts val="2610"/>
              <a:buChar char="•"/>
              <a:defRPr/>
            </a:lvl1pPr>
            <a:lvl2pPr marL="914400" lvl="1" indent="-394335" algn="l">
              <a:spcBef>
                <a:spcPts val="600"/>
              </a:spcBef>
              <a:spcAft>
                <a:spcPts val="0"/>
              </a:spcAft>
              <a:buSzPts val="2610"/>
              <a:buChar char="•"/>
              <a:defRPr/>
            </a:lvl2pPr>
            <a:lvl3pPr marL="1371600" lvl="2" indent="-394335" algn="l">
              <a:spcBef>
                <a:spcPts val="600"/>
              </a:spcBef>
              <a:spcAft>
                <a:spcPts val="0"/>
              </a:spcAft>
              <a:buSzPts val="2610"/>
              <a:buChar char="•"/>
              <a:defRPr/>
            </a:lvl3pPr>
            <a:lvl4pPr marL="1828800" lvl="3" indent="-394335" algn="l">
              <a:spcBef>
                <a:spcPts val="600"/>
              </a:spcBef>
              <a:spcAft>
                <a:spcPts val="0"/>
              </a:spcAft>
              <a:buSzPts val="2610"/>
              <a:buChar char="•"/>
              <a:defRPr/>
            </a:lvl4pPr>
            <a:lvl5pPr marL="2286000" lvl="4" indent="-394335" algn="l">
              <a:spcBef>
                <a:spcPts val="600"/>
              </a:spcBef>
              <a:spcAft>
                <a:spcPts val="0"/>
              </a:spcAft>
              <a:buSzPts val="2610"/>
              <a:buChar char="•"/>
              <a:defRPr/>
            </a:lvl5pPr>
            <a:lvl6pPr marL="2743200" lvl="5" indent="-394335" algn="l">
              <a:spcBef>
                <a:spcPts val="600"/>
              </a:spcBef>
              <a:spcAft>
                <a:spcPts val="0"/>
              </a:spcAft>
              <a:buSzPts val="2610"/>
              <a:buChar char="•"/>
              <a:defRPr/>
            </a:lvl6pPr>
            <a:lvl7pPr marL="3200400" lvl="6" indent="-394335" algn="l">
              <a:spcBef>
                <a:spcPts val="600"/>
              </a:spcBef>
              <a:spcAft>
                <a:spcPts val="0"/>
              </a:spcAft>
              <a:buSzPts val="2610"/>
              <a:buChar char="•"/>
              <a:defRPr/>
            </a:lvl7pPr>
            <a:lvl8pPr marL="3657600" lvl="7" indent="-394334" algn="l">
              <a:spcBef>
                <a:spcPts val="600"/>
              </a:spcBef>
              <a:spcAft>
                <a:spcPts val="0"/>
              </a:spcAft>
              <a:buSzPts val="2610"/>
              <a:buChar char="•"/>
              <a:defRPr/>
            </a:lvl8pPr>
            <a:lvl9pPr marL="4114800" lvl="8" indent="-394334" algn="l">
              <a:spcBef>
                <a:spcPts val="600"/>
              </a:spcBef>
              <a:spcAft>
                <a:spcPts val="600"/>
              </a:spcAft>
              <a:buSzPts val="2610"/>
              <a:buChar char="•"/>
              <a:defRPr/>
            </a:lvl9pPr>
          </a:lstStyle>
          <a:p>
            <a:endParaRPr/>
          </a:p>
        </p:txBody>
      </p:sp>
      <p:sp>
        <p:nvSpPr>
          <p:cNvPr id="135" name="Google Shape;135;p18"/>
          <p:cNvSpPr txBox="1">
            <a:spLocks noGrp="1"/>
          </p:cNvSpPr>
          <p:nvPr>
            <p:ph type="dt" idx="10"/>
          </p:nvPr>
        </p:nvSpPr>
        <p:spPr>
          <a:xfrm>
            <a:off x="9732656" y="5883275"/>
            <a:ext cx="11430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6" name="Google Shape;136;p18"/>
          <p:cNvSpPr txBox="1">
            <a:spLocks noGrp="1"/>
          </p:cNvSpPr>
          <p:nvPr>
            <p:ph type="ftr" idx="11"/>
          </p:nvPr>
        </p:nvSpPr>
        <p:spPr>
          <a:xfrm>
            <a:off x="2572279" y="5883275"/>
            <a:ext cx="708417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7" name="Google Shape;137;p18"/>
          <p:cNvSpPr txBox="1">
            <a:spLocks noGrp="1"/>
          </p:cNvSpPr>
          <p:nvPr>
            <p:ph type="sldNum" idx="12"/>
          </p:nvPr>
        </p:nvSpPr>
        <p:spPr>
          <a:xfrm>
            <a:off x="10951856" y="5883275"/>
            <a:ext cx="55116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1"/>
        <p:cNvGrpSpPr/>
        <p:nvPr/>
      </p:nvGrpSpPr>
      <p:grpSpPr>
        <a:xfrm>
          <a:off x="0" y="0"/>
          <a:ext cx="0" cy="0"/>
          <a:chOff x="0" y="0"/>
          <a:chExt cx="0" cy="0"/>
        </a:xfrm>
      </p:grpSpPr>
      <p:sp>
        <p:nvSpPr>
          <p:cNvPr id="32" name="Google Shape;32;p3"/>
          <p:cNvSpPr txBox="1">
            <a:spLocks noGrp="1"/>
          </p:cNvSpPr>
          <p:nvPr>
            <p:ph type="title"/>
          </p:nvPr>
        </p:nvSpPr>
        <p:spPr>
          <a:xfrm>
            <a:off x="1484311" y="685800"/>
            <a:ext cx="10018713" cy="1752599"/>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3"/>
          <p:cNvSpPr txBox="1">
            <a:spLocks noGrp="1"/>
          </p:cNvSpPr>
          <p:nvPr>
            <p:ph type="body" idx="1"/>
          </p:nvPr>
        </p:nvSpPr>
        <p:spPr>
          <a:xfrm>
            <a:off x="1484310" y="2666999"/>
            <a:ext cx="10018713" cy="3124201"/>
          </a:xfrm>
          <a:prstGeom prst="rect">
            <a:avLst/>
          </a:prstGeom>
          <a:noFill/>
          <a:ln>
            <a:noFill/>
          </a:ln>
        </p:spPr>
        <p:txBody>
          <a:bodyPr spcFirstLastPara="1" wrap="square" lIns="91425" tIns="45700" rIns="91425" bIns="45700" anchor="ctr" anchorCtr="0">
            <a:noAutofit/>
          </a:bodyPr>
          <a:lstStyle>
            <a:lvl1pPr marL="457200" lvl="0" indent="-394335" algn="l">
              <a:spcBef>
                <a:spcPts val="360"/>
              </a:spcBef>
              <a:spcAft>
                <a:spcPts val="0"/>
              </a:spcAft>
              <a:buSzPts val="2610"/>
              <a:buChar char="•"/>
              <a:defRPr/>
            </a:lvl1pPr>
            <a:lvl2pPr marL="914400" lvl="1" indent="-394335" algn="l">
              <a:spcBef>
                <a:spcPts val="600"/>
              </a:spcBef>
              <a:spcAft>
                <a:spcPts val="0"/>
              </a:spcAft>
              <a:buSzPts val="2610"/>
              <a:buChar char="•"/>
              <a:defRPr/>
            </a:lvl2pPr>
            <a:lvl3pPr marL="1371600" lvl="2" indent="-394335" algn="l">
              <a:spcBef>
                <a:spcPts val="600"/>
              </a:spcBef>
              <a:spcAft>
                <a:spcPts val="0"/>
              </a:spcAft>
              <a:buSzPts val="2610"/>
              <a:buChar char="•"/>
              <a:defRPr/>
            </a:lvl3pPr>
            <a:lvl4pPr marL="1828800" lvl="3" indent="-394335" algn="l">
              <a:spcBef>
                <a:spcPts val="600"/>
              </a:spcBef>
              <a:spcAft>
                <a:spcPts val="0"/>
              </a:spcAft>
              <a:buSzPts val="2610"/>
              <a:buChar char="•"/>
              <a:defRPr/>
            </a:lvl4pPr>
            <a:lvl5pPr marL="2286000" lvl="4" indent="-394335" algn="l">
              <a:spcBef>
                <a:spcPts val="600"/>
              </a:spcBef>
              <a:spcAft>
                <a:spcPts val="0"/>
              </a:spcAft>
              <a:buSzPts val="2610"/>
              <a:buChar char="•"/>
              <a:defRPr/>
            </a:lvl5pPr>
            <a:lvl6pPr marL="2743200" lvl="5" indent="-394335" algn="l">
              <a:spcBef>
                <a:spcPts val="600"/>
              </a:spcBef>
              <a:spcAft>
                <a:spcPts val="0"/>
              </a:spcAft>
              <a:buSzPts val="2610"/>
              <a:buChar char="•"/>
              <a:defRPr/>
            </a:lvl6pPr>
            <a:lvl7pPr marL="3200400" lvl="6" indent="-394335" algn="l">
              <a:spcBef>
                <a:spcPts val="600"/>
              </a:spcBef>
              <a:spcAft>
                <a:spcPts val="0"/>
              </a:spcAft>
              <a:buSzPts val="2610"/>
              <a:buChar char="•"/>
              <a:defRPr/>
            </a:lvl7pPr>
            <a:lvl8pPr marL="3657600" lvl="7" indent="-394334" algn="l">
              <a:spcBef>
                <a:spcPts val="600"/>
              </a:spcBef>
              <a:spcAft>
                <a:spcPts val="0"/>
              </a:spcAft>
              <a:buSzPts val="2610"/>
              <a:buChar char="•"/>
              <a:defRPr/>
            </a:lvl8pPr>
            <a:lvl9pPr marL="4114800" lvl="8" indent="-394334" algn="l">
              <a:spcBef>
                <a:spcPts val="600"/>
              </a:spcBef>
              <a:spcAft>
                <a:spcPts val="600"/>
              </a:spcAft>
              <a:buSzPts val="2610"/>
              <a:buChar char="•"/>
              <a:defRPr/>
            </a:lvl9pPr>
          </a:lstStyle>
          <a:p>
            <a:endParaRPr/>
          </a:p>
        </p:txBody>
      </p:sp>
      <p:sp>
        <p:nvSpPr>
          <p:cNvPr id="34" name="Google Shape;34;p3"/>
          <p:cNvSpPr txBox="1">
            <a:spLocks noGrp="1"/>
          </p:cNvSpPr>
          <p:nvPr>
            <p:ph type="dt" idx="10"/>
          </p:nvPr>
        </p:nvSpPr>
        <p:spPr>
          <a:xfrm>
            <a:off x="9732656" y="5883275"/>
            <a:ext cx="11430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3"/>
          <p:cNvSpPr txBox="1">
            <a:spLocks noGrp="1"/>
          </p:cNvSpPr>
          <p:nvPr>
            <p:ph type="ftr" idx="11"/>
          </p:nvPr>
        </p:nvSpPr>
        <p:spPr>
          <a:xfrm>
            <a:off x="2572279" y="5883275"/>
            <a:ext cx="708417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3"/>
          <p:cNvSpPr txBox="1">
            <a:spLocks noGrp="1"/>
          </p:cNvSpPr>
          <p:nvPr>
            <p:ph type="sldNum" idx="12"/>
          </p:nvPr>
        </p:nvSpPr>
        <p:spPr>
          <a:xfrm>
            <a:off x="10951856" y="5867131"/>
            <a:ext cx="55116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7"/>
        <p:cNvGrpSpPr/>
        <p:nvPr/>
      </p:nvGrpSpPr>
      <p:grpSpPr>
        <a:xfrm>
          <a:off x="0" y="0"/>
          <a:ext cx="0" cy="0"/>
          <a:chOff x="0" y="0"/>
          <a:chExt cx="0" cy="0"/>
        </a:xfrm>
      </p:grpSpPr>
      <p:sp>
        <p:nvSpPr>
          <p:cNvPr id="38" name="Google Shape;38;p4"/>
          <p:cNvSpPr txBox="1">
            <a:spLocks noGrp="1"/>
          </p:cNvSpPr>
          <p:nvPr>
            <p:ph type="title"/>
          </p:nvPr>
        </p:nvSpPr>
        <p:spPr>
          <a:xfrm>
            <a:off x="2572279" y="2666999"/>
            <a:ext cx="8930747" cy="2110382"/>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Clr>
                <a:schemeClr val="dk1"/>
              </a:buClr>
              <a:buSzPts val="4000"/>
              <a:buFont typeface="Corbel"/>
              <a:buNone/>
              <a:defRPr sz="40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4"/>
          <p:cNvSpPr txBox="1">
            <a:spLocks noGrp="1"/>
          </p:cNvSpPr>
          <p:nvPr>
            <p:ph type="body" idx="1"/>
          </p:nvPr>
        </p:nvSpPr>
        <p:spPr>
          <a:xfrm>
            <a:off x="2572278" y="4777381"/>
            <a:ext cx="8930748" cy="860400"/>
          </a:xfrm>
          <a:prstGeom prst="rect">
            <a:avLst/>
          </a:prstGeom>
          <a:noFill/>
          <a:ln>
            <a:noFill/>
          </a:ln>
        </p:spPr>
        <p:txBody>
          <a:bodyPr spcFirstLastPara="1" wrap="square" lIns="91425" tIns="45700" rIns="91425" bIns="45700" anchor="t" anchorCtr="0">
            <a:noAutofit/>
          </a:bodyPr>
          <a:lstStyle>
            <a:lvl1pPr marL="457200" lvl="0" indent="-228600" algn="r">
              <a:spcBef>
                <a:spcPts val="400"/>
              </a:spcBef>
              <a:spcAft>
                <a:spcPts val="0"/>
              </a:spcAft>
              <a:buSzPts val="2900"/>
              <a:buNone/>
              <a:defRPr sz="2000">
                <a:solidFill>
                  <a:schemeClr val="dk1"/>
                </a:solidFill>
              </a:defRPr>
            </a:lvl1pPr>
            <a:lvl2pPr marL="914400" lvl="1" indent="-228600" algn="l">
              <a:spcBef>
                <a:spcPts val="600"/>
              </a:spcBef>
              <a:spcAft>
                <a:spcPts val="0"/>
              </a:spcAft>
              <a:buSzPts val="2610"/>
              <a:buNone/>
              <a:defRPr sz="1800">
                <a:solidFill>
                  <a:srgbClr val="888888"/>
                </a:solidFill>
              </a:defRPr>
            </a:lvl2pPr>
            <a:lvl3pPr marL="1371600" lvl="2" indent="-228600" algn="l">
              <a:spcBef>
                <a:spcPts val="600"/>
              </a:spcBef>
              <a:spcAft>
                <a:spcPts val="0"/>
              </a:spcAft>
              <a:buSzPts val="2320"/>
              <a:buNone/>
              <a:defRPr sz="1600">
                <a:solidFill>
                  <a:srgbClr val="888888"/>
                </a:solidFill>
              </a:defRPr>
            </a:lvl3pPr>
            <a:lvl4pPr marL="1828800" lvl="3" indent="-228600" algn="l">
              <a:spcBef>
                <a:spcPts val="600"/>
              </a:spcBef>
              <a:spcAft>
                <a:spcPts val="0"/>
              </a:spcAft>
              <a:buSzPts val="2030"/>
              <a:buNone/>
              <a:defRPr sz="1400">
                <a:solidFill>
                  <a:srgbClr val="888888"/>
                </a:solidFill>
              </a:defRPr>
            </a:lvl4pPr>
            <a:lvl5pPr marL="2286000" lvl="4" indent="-228600" algn="l">
              <a:spcBef>
                <a:spcPts val="600"/>
              </a:spcBef>
              <a:spcAft>
                <a:spcPts val="0"/>
              </a:spcAft>
              <a:buSzPts val="2030"/>
              <a:buNone/>
              <a:defRPr sz="1400">
                <a:solidFill>
                  <a:srgbClr val="888888"/>
                </a:solidFill>
              </a:defRPr>
            </a:lvl5pPr>
            <a:lvl6pPr marL="2743200" lvl="5" indent="-228600" algn="l">
              <a:spcBef>
                <a:spcPts val="600"/>
              </a:spcBef>
              <a:spcAft>
                <a:spcPts val="0"/>
              </a:spcAft>
              <a:buSzPts val="2030"/>
              <a:buNone/>
              <a:defRPr sz="1400">
                <a:solidFill>
                  <a:srgbClr val="888888"/>
                </a:solidFill>
              </a:defRPr>
            </a:lvl6pPr>
            <a:lvl7pPr marL="3200400" lvl="6" indent="-228600" algn="l">
              <a:spcBef>
                <a:spcPts val="600"/>
              </a:spcBef>
              <a:spcAft>
                <a:spcPts val="0"/>
              </a:spcAft>
              <a:buSzPts val="2030"/>
              <a:buNone/>
              <a:defRPr sz="1400">
                <a:solidFill>
                  <a:srgbClr val="888888"/>
                </a:solidFill>
              </a:defRPr>
            </a:lvl7pPr>
            <a:lvl8pPr marL="3657600" lvl="7" indent="-228600" algn="l">
              <a:spcBef>
                <a:spcPts val="600"/>
              </a:spcBef>
              <a:spcAft>
                <a:spcPts val="0"/>
              </a:spcAft>
              <a:buSzPts val="2030"/>
              <a:buNone/>
              <a:defRPr sz="1400">
                <a:solidFill>
                  <a:srgbClr val="888888"/>
                </a:solidFill>
              </a:defRPr>
            </a:lvl8pPr>
            <a:lvl9pPr marL="4114800" lvl="8" indent="-228600" algn="l">
              <a:spcBef>
                <a:spcPts val="600"/>
              </a:spcBef>
              <a:spcAft>
                <a:spcPts val="600"/>
              </a:spcAft>
              <a:buSzPts val="2030"/>
              <a:buNone/>
              <a:defRPr sz="1400">
                <a:solidFill>
                  <a:srgbClr val="888888"/>
                </a:solidFill>
              </a:defRPr>
            </a:lvl9pPr>
          </a:lstStyle>
          <a:p>
            <a:endParaRPr/>
          </a:p>
        </p:txBody>
      </p:sp>
      <p:sp>
        <p:nvSpPr>
          <p:cNvPr id="40" name="Google Shape;40;p4"/>
          <p:cNvSpPr txBox="1">
            <a:spLocks noGrp="1"/>
          </p:cNvSpPr>
          <p:nvPr>
            <p:ph type="dt" idx="10"/>
          </p:nvPr>
        </p:nvSpPr>
        <p:spPr>
          <a:xfrm>
            <a:off x="9732656" y="5883275"/>
            <a:ext cx="11430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4"/>
          <p:cNvSpPr txBox="1">
            <a:spLocks noGrp="1"/>
          </p:cNvSpPr>
          <p:nvPr>
            <p:ph type="ftr" idx="11"/>
          </p:nvPr>
        </p:nvSpPr>
        <p:spPr>
          <a:xfrm>
            <a:off x="2572279" y="5883275"/>
            <a:ext cx="708417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4"/>
          <p:cNvSpPr txBox="1">
            <a:spLocks noGrp="1"/>
          </p:cNvSpPr>
          <p:nvPr>
            <p:ph type="sldNum" idx="12"/>
          </p:nvPr>
        </p:nvSpPr>
        <p:spPr>
          <a:xfrm>
            <a:off x="10951856" y="5883275"/>
            <a:ext cx="55116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3"/>
        <p:cNvGrpSpPr/>
        <p:nvPr/>
      </p:nvGrpSpPr>
      <p:grpSpPr>
        <a:xfrm>
          <a:off x="0" y="0"/>
          <a:ext cx="0" cy="0"/>
          <a:chOff x="0" y="0"/>
          <a:chExt cx="0" cy="0"/>
        </a:xfrm>
      </p:grpSpPr>
      <p:sp>
        <p:nvSpPr>
          <p:cNvPr id="44" name="Google Shape;44;p5"/>
          <p:cNvSpPr txBox="1">
            <a:spLocks noGrp="1"/>
          </p:cNvSpPr>
          <p:nvPr>
            <p:ph type="title"/>
          </p:nvPr>
        </p:nvSpPr>
        <p:spPr>
          <a:xfrm>
            <a:off x="1484311" y="685800"/>
            <a:ext cx="10018713" cy="1752599"/>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5"/>
          <p:cNvSpPr txBox="1">
            <a:spLocks noGrp="1"/>
          </p:cNvSpPr>
          <p:nvPr>
            <p:ph type="body" idx="1"/>
          </p:nvPr>
        </p:nvSpPr>
        <p:spPr>
          <a:xfrm>
            <a:off x="1484312" y="2666999"/>
            <a:ext cx="4895055" cy="3124201"/>
          </a:xfrm>
          <a:prstGeom prst="rect">
            <a:avLst/>
          </a:prstGeom>
          <a:noFill/>
          <a:ln>
            <a:noFill/>
          </a:ln>
        </p:spPr>
        <p:txBody>
          <a:bodyPr spcFirstLastPara="1" wrap="square" lIns="91425" tIns="45700" rIns="91425" bIns="45700" anchor="ctr" anchorCtr="0">
            <a:noAutofit/>
          </a:bodyPr>
          <a:lstStyle>
            <a:lvl1pPr marL="457200" lvl="0" indent="-394335" algn="l">
              <a:spcBef>
                <a:spcPts val="360"/>
              </a:spcBef>
              <a:spcAft>
                <a:spcPts val="0"/>
              </a:spcAft>
              <a:buSzPts val="2610"/>
              <a:buChar char="•"/>
              <a:defRPr sz="1800"/>
            </a:lvl1pPr>
            <a:lvl2pPr marL="914400" lvl="1" indent="-375919" algn="l">
              <a:spcBef>
                <a:spcPts val="600"/>
              </a:spcBef>
              <a:spcAft>
                <a:spcPts val="0"/>
              </a:spcAft>
              <a:buSzPts val="2320"/>
              <a:buChar char="•"/>
              <a:defRPr sz="1600"/>
            </a:lvl2pPr>
            <a:lvl3pPr marL="1371600" lvl="2" indent="-357505" algn="l">
              <a:spcBef>
                <a:spcPts val="600"/>
              </a:spcBef>
              <a:spcAft>
                <a:spcPts val="0"/>
              </a:spcAft>
              <a:buSzPts val="2030"/>
              <a:buChar char="•"/>
              <a:defRPr sz="1400"/>
            </a:lvl3pPr>
            <a:lvl4pPr marL="1828800" lvl="3" indent="-339089" algn="l">
              <a:spcBef>
                <a:spcPts val="600"/>
              </a:spcBef>
              <a:spcAft>
                <a:spcPts val="0"/>
              </a:spcAft>
              <a:buSzPts val="1740"/>
              <a:buChar char="•"/>
              <a:defRPr sz="1200"/>
            </a:lvl4pPr>
            <a:lvl5pPr marL="2286000" lvl="4" indent="-339089" algn="l">
              <a:spcBef>
                <a:spcPts val="600"/>
              </a:spcBef>
              <a:spcAft>
                <a:spcPts val="0"/>
              </a:spcAft>
              <a:buSzPts val="1740"/>
              <a:buChar char="•"/>
              <a:defRPr sz="1200"/>
            </a:lvl5pPr>
            <a:lvl6pPr marL="2743200" lvl="5" indent="-339089" algn="l">
              <a:spcBef>
                <a:spcPts val="600"/>
              </a:spcBef>
              <a:spcAft>
                <a:spcPts val="0"/>
              </a:spcAft>
              <a:buSzPts val="1740"/>
              <a:buChar char="•"/>
              <a:defRPr sz="1200"/>
            </a:lvl6pPr>
            <a:lvl7pPr marL="3200400" lvl="6" indent="-339089" algn="l">
              <a:spcBef>
                <a:spcPts val="600"/>
              </a:spcBef>
              <a:spcAft>
                <a:spcPts val="0"/>
              </a:spcAft>
              <a:buSzPts val="1740"/>
              <a:buChar char="•"/>
              <a:defRPr sz="1200"/>
            </a:lvl7pPr>
            <a:lvl8pPr marL="3657600" lvl="7" indent="-339090" algn="l">
              <a:spcBef>
                <a:spcPts val="600"/>
              </a:spcBef>
              <a:spcAft>
                <a:spcPts val="0"/>
              </a:spcAft>
              <a:buSzPts val="1740"/>
              <a:buChar char="•"/>
              <a:defRPr sz="1200"/>
            </a:lvl8pPr>
            <a:lvl9pPr marL="4114800" lvl="8" indent="-339090" algn="l">
              <a:spcBef>
                <a:spcPts val="600"/>
              </a:spcBef>
              <a:spcAft>
                <a:spcPts val="600"/>
              </a:spcAft>
              <a:buSzPts val="1740"/>
              <a:buChar char="•"/>
              <a:defRPr sz="1200"/>
            </a:lvl9pPr>
          </a:lstStyle>
          <a:p>
            <a:endParaRPr/>
          </a:p>
        </p:txBody>
      </p:sp>
      <p:sp>
        <p:nvSpPr>
          <p:cNvPr id="46" name="Google Shape;46;p5"/>
          <p:cNvSpPr txBox="1">
            <a:spLocks noGrp="1"/>
          </p:cNvSpPr>
          <p:nvPr>
            <p:ph type="body" idx="2"/>
          </p:nvPr>
        </p:nvSpPr>
        <p:spPr>
          <a:xfrm>
            <a:off x="6607967" y="2667000"/>
            <a:ext cx="4895056" cy="3124200"/>
          </a:xfrm>
          <a:prstGeom prst="rect">
            <a:avLst/>
          </a:prstGeom>
          <a:noFill/>
          <a:ln>
            <a:noFill/>
          </a:ln>
        </p:spPr>
        <p:txBody>
          <a:bodyPr spcFirstLastPara="1" wrap="square" lIns="91425" tIns="45700" rIns="91425" bIns="45700" anchor="ctr" anchorCtr="0">
            <a:noAutofit/>
          </a:bodyPr>
          <a:lstStyle>
            <a:lvl1pPr marL="457200" lvl="0" indent="-394335" algn="l">
              <a:spcBef>
                <a:spcPts val="360"/>
              </a:spcBef>
              <a:spcAft>
                <a:spcPts val="0"/>
              </a:spcAft>
              <a:buSzPts val="2610"/>
              <a:buChar char="•"/>
              <a:defRPr sz="1800"/>
            </a:lvl1pPr>
            <a:lvl2pPr marL="914400" lvl="1" indent="-375919" algn="l">
              <a:spcBef>
                <a:spcPts val="600"/>
              </a:spcBef>
              <a:spcAft>
                <a:spcPts val="0"/>
              </a:spcAft>
              <a:buSzPts val="2320"/>
              <a:buChar char="•"/>
              <a:defRPr sz="1600"/>
            </a:lvl2pPr>
            <a:lvl3pPr marL="1371600" lvl="2" indent="-357505" algn="l">
              <a:spcBef>
                <a:spcPts val="600"/>
              </a:spcBef>
              <a:spcAft>
                <a:spcPts val="0"/>
              </a:spcAft>
              <a:buSzPts val="2030"/>
              <a:buChar char="•"/>
              <a:defRPr sz="1400"/>
            </a:lvl3pPr>
            <a:lvl4pPr marL="1828800" lvl="3" indent="-339089" algn="l">
              <a:spcBef>
                <a:spcPts val="600"/>
              </a:spcBef>
              <a:spcAft>
                <a:spcPts val="0"/>
              </a:spcAft>
              <a:buSzPts val="1740"/>
              <a:buChar char="•"/>
              <a:defRPr sz="1200"/>
            </a:lvl4pPr>
            <a:lvl5pPr marL="2286000" lvl="4" indent="-339089" algn="l">
              <a:spcBef>
                <a:spcPts val="600"/>
              </a:spcBef>
              <a:spcAft>
                <a:spcPts val="0"/>
              </a:spcAft>
              <a:buSzPts val="1740"/>
              <a:buChar char="•"/>
              <a:defRPr sz="1200"/>
            </a:lvl5pPr>
            <a:lvl6pPr marL="2743200" lvl="5" indent="-339089" algn="l">
              <a:spcBef>
                <a:spcPts val="600"/>
              </a:spcBef>
              <a:spcAft>
                <a:spcPts val="0"/>
              </a:spcAft>
              <a:buSzPts val="1740"/>
              <a:buChar char="•"/>
              <a:defRPr sz="1200"/>
            </a:lvl6pPr>
            <a:lvl7pPr marL="3200400" lvl="6" indent="-339089" algn="l">
              <a:spcBef>
                <a:spcPts val="600"/>
              </a:spcBef>
              <a:spcAft>
                <a:spcPts val="0"/>
              </a:spcAft>
              <a:buSzPts val="1740"/>
              <a:buChar char="•"/>
              <a:defRPr sz="1200"/>
            </a:lvl7pPr>
            <a:lvl8pPr marL="3657600" lvl="7" indent="-339090" algn="l">
              <a:spcBef>
                <a:spcPts val="600"/>
              </a:spcBef>
              <a:spcAft>
                <a:spcPts val="0"/>
              </a:spcAft>
              <a:buSzPts val="1740"/>
              <a:buChar char="•"/>
              <a:defRPr sz="1200"/>
            </a:lvl8pPr>
            <a:lvl9pPr marL="4114800" lvl="8" indent="-339090" algn="l">
              <a:spcBef>
                <a:spcPts val="600"/>
              </a:spcBef>
              <a:spcAft>
                <a:spcPts val="600"/>
              </a:spcAft>
              <a:buSzPts val="1740"/>
              <a:buChar char="•"/>
              <a:defRPr sz="1200"/>
            </a:lvl9pPr>
          </a:lstStyle>
          <a:p>
            <a:endParaRPr/>
          </a:p>
        </p:txBody>
      </p:sp>
      <p:sp>
        <p:nvSpPr>
          <p:cNvPr id="47" name="Google Shape;47;p5"/>
          <p:cNvSpPr txBox="1">
            <a:spLocks noGrp="1"/>
          </p:cNvSpPr>
          <p:nvPr>
            <p:ph type="dt" idx="10"/>
          </p:nvPr>
        </p:nvSpPr>
        <p:spPr>
          <a:xfrm>
            <a:off x="9732656" y="5883275"/>
            <a:ext cx="11430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5"/>
          <p:cNvSpPr txBox="1">
            <a:spLocks noGrp="1"/>
          </p:cNvSpPr>
          <p:nvPr>
            <p:ph type="ftr" idx="11"/>
          </p:nvPr>
        </p:nvSpPr>
        <p:spPr>
          <a:xfrm>
            <a:off x="2572279" y="5883275"/>
            <a:ext cx="708417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5"/>
          <p:cNvSpPr txBox="1">
            <a:spLocks noGrp="1"/>
          </p:cNvSpPr>
          <p:nvPr>
            <p:ph type="sldNum" idx="12"/>
          </p:nvPr>
        </p:nvSpPr>
        <p:spPr>
          <a:xfrm>
            <a:off x="10951856" y="5883275"/>
            <a:ext cx="55116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0"/>
        <p:cNvGrpSpPr/>
        <p:nvPr/>
      </p:nvGrpSpPr>
      <p:grpSpPr>
        <a:xfrm>
          <a:off x="0" y="0"/>
          <a:ext cx="0" cy="0"/>
          <a:chOff x="0" y="0"/>
          <a:chExt cx="0" cy="0"/>
        </a:xfrm>
      </p:grpSpPr>
      <p:sp>
        <p:nvSpPr>
          <p:cNvPr id="51" name="Google Shape;51;p6"/>
          <p:cNvSpPr txBox="1">
            <a:spLocks noGrp="1"/>
          </p:cNvSpPr>
          <p:nvPr>
            <p:ph type="title"/>
          </p:nvPr>
        </p:nvSpPr>
        <p:spPr>
          <a:xfrm>
            <a:off x="1484311" y="685800"/>
            <a:ext cx="10018713" cy="1752599"/>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4000"/>
              <a:buFont typeface="Corbel"/>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6"/>
          <p:cNvSpPr txBox="1">
            <a:spLocks noGrp="1"/>
          </p:cNvSpPr>
          <p:nvPr>
            <p:ph type="body" idx="1"/>
          </p:nvPr>
        </p:nvSpPr>
        <p:spPr>
          <a:xfrm>
            <a:off x="1772179" y="2658533"/>
            <a:ext cx="4607188" cy="576262"/>
          </a:xfrm>
          <a:prstGeom prst="rect">
            <a:avLst/>
          </a:prstGeom>
          <a:noFill/>
          <a:ln>
            <a:noFill/>
          </a:ln>
        </p:spPr>
        <p:txBody>
          <a:bodyPr spcFirstLastPara="1" wrap="square" lIns="91425" tIns="45700" rIns="91425" bIns="45700" anchor="b" anchorCtr="0">
            <a:noAutofit/>
          </a:bodyPr>
          <a:lstStyle>
            <a:lvl1pPr marL="457200" lvl="0" indent="-228600" algn="l">
              <a:spcBef>
                <a:spcPts val="560"/>
              </a:spcBef>
              <a:spcAft>
                <a:spcPts val="0"/>
              </a:spcAft>
              <a:buSzPts val="4060"/>
              <a:buNone/>
              <a:defRPr sz="2800" b="0">
                <a:solidFill>
                  <a:srgbClr val="1186C3"/>
                </a:solidFill>
              </a:defRPr>
            </a:lvl1pPr>
            <a:lvl2pPr marL="914400" lvl="1" indent="-228600" algn="l">
              <a:spcBef>
                <a:spcPts val="600"/>
              </a:spcBef>
              <a:spcAft>
                <a:spcPts val="0"/>
              </a:spcAft>
              <a:buSzPts val="2900"/>
              <a:buNone/>
              <a:defRPr sz="2000" b="1"/>
            </a:lvl2pPr>
            <a:lvl3pPr marL="1371600" lvl="2" indent="-228600" algn="l">
              <a:spcBef>
                <a:spcPts val="600"/>
              </a:spcBef>
              <a:spcAft>
                <a:spcPts val="0"/>
              </a:spcAft>
              <a:buSzPts val="2610"/>
              <a:buNone/>
              <a:defRPr sz="1800" b="1"/>
            </a:lvl3pPr>
            <a:lvl4pPr marL="1828800" lvl="3" indent="-228600" algn="l">
              <a:spcBef>
                <a:spcPts val="600"/>
              </a:spcBef>
              <a:spcAft>
                <a:spcPts val="0"/>
              </a:spcAft>
              <a:buSzPts val="2320"/>
              <a:buNone/>
              <a:defRPr sz="1600" b="1"/>
            </a:lvl4pPr>
            <a:lvl5pPr marL="2286000" lvl="4" indent="-228600" algn="l">
              <a:spcBef>
                <a:spcPts val="600"/>
              </a:spcBef>
              <a:spcAft>
                <a:spcPts val="0"/>
              </a:spcAft>
              <a:buSzPts val="2320"/>
              <a:buNone/>
              <a:defRPr sz="1600" b="1"/>
            </a:lvl5pPr>
            <a:lvl6pPr marL="2743200" lvl="5" indent="-228600" algn="l">
              <a:spcBef>
                <a:spcPts val="600"/>
              </a:spcBef>
              <a:spcAft>
                <a:spcPts val="0"/>
              </a:spcAft>
              <a:buSzPts val="2320"/>
              <a:buNone/>
              <a:defRPr sz="1600" b="1"/>
            </a:lvl6pPr>
            <a:lvl7pPr marL="3200400" lvl="6" indent="-228600" algn="l">
              <a:spcBef>
                <a:spcPts val="600"/>
              </a:spcBef>
              <a:spcAft>
                <a:spcPts val="0"/>
              </a:spcAft>
              <a:buSzPts val="2320"/>
              <a:buNone/>
              <a:defRPr sz="1600" b="1"/>
            </a:lvl7pPr>
            <a:lvl8pPr marL="3657600" lvl="7" indent="-228600" algn="l">
              <a:spcBef>
                <a:spcPts val="600"/>
              </a:spcBef>
              <a:spcAft>
                <a:spcPts val="0"/>
              </a:spcAft>
              <a:buSzPts val="2320"/>
              <a:buNone/>
              <a:defRPr sz="1600" b="1"/>
            </a:lvl8pPr>
            <a:lvl9pPr marL="4114800" lvl="8" indent="-228600" algn="l">
              <a:spcBef>
                <a:spcPts val="600"/>
              </a:spcBef>
              <a:spcAft>
                <a:spcPts val="600"/>
              </a:spcAft>
              <a:buSzPts val="2320"/>
              <a:buNone/>
              <a:defRPr sz="1600" b="1"/>
            </a:lvl9pPr>
          </a:lstStyle>
          <a:p>
            <a:endParaRPr/>
          </a:p>
        </p:txBody>
      </p:sp>
      <p:sp>
        <p:nvSpPr>
          <p:cNvPr id="53" name="Google Shape;53;p6"/>
          <p:cNvSpPr txBox="1">
            <a:spLocks noGrp="1"/>
          </p:cNvSpPr>
          <p:nvPr>
            <p:ph type="body" idx="2"/>
          </p:nvPr>
        </p:nvSpPr>
        <p:spPr>
          <a:xfrm>
            <a:off x="1484311" y="3335337"/>
            <a:ext cx="4895056" cy="2455862"/>
          </a:xfrm>
          <a:prstGeom prst="rect">
            <a:avLst/>
          </a:prstGeom>
          <a:noFill/>
          <a:ln>
            <a:noFill/>
          </a:ln>
        </p:spPr>
        <p:txBody>
          <a:bodyPr spcFirstLastPara="1" wrap="square" lIns="91425" tIns="45700" rIns="91425" bIns="45700" anchor="t" anchorCtr="0">
            <a:noAutofit/>
          </a:bodyPr>
          <a:lstStyle>
            <a:lvl1pPr marL="457200" lvl="0" indent="-394335" algn="l">
              <a:spcBef>
                <a:spcPts val="360"/>
              </a:spcBef>
              <a:spcAft>
                <a:spcPts val="0"/>
              </a:spcAft>
              <a:buSzPts val="2610"/>
              <a:buChar char="•"/>
              <a:defRPr sz="1800"/>
            </a:lvl1pPr>
            <a:lvl2pPr marL="914400" lvl="1" indent="-375919" algn="l">
              <a:spcBef>
                <a:spcPts val="600"/>
              </a:spcBef>
              <a:spcAft>
                <a:spcPts val="0"/>
              </a:spcAft>
              <a:buSzPts val="2320"/>
              <a:buChar char="•"/>
              <a:defRPr sz="1600"/>
            </a:lvl2pPr>
            <a:lvl3pPr marL="1371600" lvl="2" indent="-357505" algn="l">
              <a:spcBef>
                <a:spcPts val="600"/>
              </a:spcBef>
              <a:spcAft>
                <a:spcPts val="0"/>
              </a:spcAft>
              <a:buSzPts val="2030"/>
              <a:buChar char="•"/>
              <a:defRPr sz="1400"/>
            </a:lvl3pPr>
            <a:lvl4pPr marL="1828800" lvl="3" indent="-339089" algn="l">
              <a:spcBef>
                <a:spcPts val="600"/>
              </a:spcBef>
              <a:spcAft>
                <a:spcPts val="0"/>
              </a:spcAft>
              <a:buSzPts val="1740"/>
              <a:buChar char="•"/>
              <a:defRPr sz="1200"/>
            </a:lvl4pPr>
            <a:lvl5pPr marL="2286000" lvl="4" indent="-339089" algn="l">
              <a:spcBef>
                <a:spcPts val="600"/>
              </a:spcBef>
              <a:spcAft>
                <a:spcPts val="0"/>
              </a:spcAft>
              <a:buSzPts val="1740"/>
              <a:buChar char="•"/>
              <a:defRPr sz="1200"/>
            </a:lvl5pPr>
            <a:lvl6pPr marL="2743200" lvl="5" indent="-339089" algn="l">
              <a:spcBef>
                <a:spcPts val="600"/>
              </a:spcBef>
              <a:spcAft>
                <a:spcPts val="0"/>
              </a:spcAft>
              <a:buSzPts val="1740"/>
              <a:buChar char="•"/>
              <a:defRPr sz="1200"/>
            </a:lvl6pPr>
            <a:lvl7pPr marL="3200400" lvl="6" indent="-339089" algn="l">
              <a:spcBef>
                <a:spcPts val="600"/>
              </a:spcBef>
              <a:spcAft>
                <a:spcPts val="0"/>
              </a:spcAft>
              <a:buSzPts val="1740"/>
              <a:buChar char="•"/>
              <a:defRPr sz="1200"/>
            </a:lvl7pPr>
            <a:lvl8pPr marL="3657600" lvl="7" indent="-339090" algn="l">
              <a:spcBef>
                <a:spcPts val="600"/>
              </a:spcBef>
              <a:spcAft>
                <a:spcPts val="0"/>
              </a:spcAft>
              <a:buSzPts val="1740"/>
              <a:buChar char="•"/>
              <a:defRPr sz="1200"/>
            </a:lvl8pPr>
            <a:lvl9pPr marL="4114800" lvl="8" indent="-339090" algn="l">
              <a:spcBef>
                <a:spcPts val="600"/>
              </a:spcBef>
              <a:spcAft>
                <a:spcPts val="600"/>
              </a:spcAft>
              <a:buSzPts val="1740"/>
              <a:buChar char="•"/>
              <a:defRPr sz="1200"/>
            </a:lvl9pPr>
          </a:lstStyle>
          <a:p>
            <a:endParaRPr/>
          </a:p>
        </p:txBody>
      </p:sp>
      <p:sp>
        <p:nvSpPr>
          <p:cNvPr id="54" name="Google Shape;54;p6"/>
          <p:cNvSpPr txBox="1">
            <a:spLocks noGrp="1"/>
          </p:cNvSpPr>
          <p:nvPr>
            <p:ph type="body" idx="3"/>
          </p:nvPr>
        </p:nvSpPr>
        <p:spPr>
          <a:xfrm>
            <a:off x="6880487" y="2667000"/>
            <a:ext cx="4622537" cy="576262"/>
          </a:xfrm>
          <a:prstGeom prst="rect">
            <a:avLst/>
          </a:prstGeom>
          <a:noFill/>
          <a:ln>
            <a:noFill/>
          </a:ln>
        </p:spPr>
        <p:txBody>
          <a:bodyPr spcFirstLastPara="1" wrap="square" lIns="91425" tIns="45700" rIns="91425" bIns="45700" anchor="b" anchorCtr="0">
            <a:noAutofit/>
          </a:bodyPr>
          <a:lstStyle>
            <a:lvl1pPr marL="457200" lvl="0" indent="-228600" algn="l">
              <a:spcBef>
                <a:spcPts val="560"/>
              </a:spcBef>
              <a:spcAft>
                <a:spcPts val="0"/>
              </a:spcAft>
              <a:buSzPts val="4060"/>
              <a:buNone/>
              <a:defRPr sz="2800" b="0">
                <a:solidFill>
                  <a:srgbClr val="1186C3"/>
                </a:solidFill>
              </a:defRPr>
            </a:lvl1pPr>
            <a:lvl2pPr marL="914400" lvl="1" indent="-228600" algn="l">
              <a:spcBef>
                <a:spcPts val="600"/>
              </a:spcBef>
              <a:spcAft>
                <a:spcPts val="0"/>
              </a:spcAft>
              <a:buSzPts val="2900"/>
              <a:buNone/>
              <a:defRPr sz="2000" b="1"/>
            </a:lvl2pPr>
            <a:lvl3pPr marL="1371600" lvl="2" indent="-228600" algn="l">
              <a:spcBef>
                <a:spcPts val="600"/>
              </a:spcBef>
              <a:spcAft>
                <a:spcPts val="0"/>
              </a:spcAft>
              <a:buSzPts val="2610"/>
              <a:buNone/>
              <a:defRPr sz="1800" b="1"/>
            </a:lvl3pPr>
            <a:lvl4pPr marL="1828800" lvl="3" indent="-228600" algn="l">
              <a:spcBef>
                <a:spcPts val="600"/>
              </a:spcBef>
              <a:spcAft>
                <a:spcPts val="0"/>
              </a:spcAft>
              <a:buSzPts val="2320"/>
              <a:buNone/>
              <a:defRPr sz="1600" b="1"/>
            </a:lvl4pPr>
            <a:lvl5pPr marL="2286000" lvl="4" indent="-228600" algn="l">
              <a:spcBef>
                <a:spcPts val="600"/>
              </a:spcBef>
              <a:spcAft>
                <a:spcPts val="0"/>
              </a:spcAft>
              <a:buSzPts val="2320"/>
              <a:buNone/>
              <a:defRPr sz="1600" b="1"/>
            </a:lvl5pPr>
            <a:lvl6pPr marL="2743200" lvl="5" indent="-228600" algn="l">
              <a:spcBef>
                <a:spcPts val="600"/>
              </a:spcBef>
              <a:spcAft>
                <a:spcPts val="0"/>
              </a:spcAft>
              <a:buSzPts val="2320"/>
              <a:buNone/>
              <a:defRPr sz="1600" b="1"/>
            </a:lvl6pPr>
            <a:lvl7pPr marL="3200400" lvl="6" indent="-228600" algn="l">
              <a:spcBef>
                <a:spcPts val="600"/>
              </a:spcBef>
              <a:spcAft>
                <a:spcPts val="0"/>
              </a:spcAft>
              <a:buSzPts val="2320"/>
              <a:buNone/>
              <a:defRPr sz="1600" b="1"/>
            </a:lvl7pPr>
            <a:lvl8pPr marL="3657600" lvl="7" indent="-228600" algn="l">
              <a:spcBef>
                <a:spcPts val="600"/>
              </a:spcBef>
              <a:spcAft>
                <a:spcPts val="0"/>
              </a:spcAft>
              <a:buSzPts val="2320"/>
              <a:buNone/>
              <a:defRPr sz="1600" b="1"/>
            </a:lvl8pPr>
            <a:lvl9pPr marL="4114800" lvl="8" indent="-228600" algn="l">
              <a:spcBef>
                <a:spcPts val="600"/>
              </a:spcBef>
              <a:spcAft>
                <a:spcPts val="600"/>
              </a:spcAft>
              <a:buSzPts val="2320"/>
              <a:buNone/>
              <a:defRPr sz="1600" b="1"/>
            </a:lvl9pPr>
          </a:lstStyle>
          <a:p>
            <a:endParaRPr/>
          </a:p>
        </p:txBody>
      </p:sp>
      <p:sp>
        <p:nvSpPr>
          <p:cNvPr id="55" name="Google Shape;55;p6"/>
          <p:cNvSpPr txBox="1">
            <a:spLocks noGrp="1"/>
          </p:cNvSpPr>
          <p:nvPr>
            <p:ph type="body" idx="4"/>
          </p:nvPr>
        </p:nvSpPr>
        <p:spPr>
          <a:xfrm>
            <a:off x="6607967" y="3335337"/>
            <a:ext cx="4895056" cy="2455862"/>
          </a:xfrm>
          <a:prstGeom prst="rect">
            <a:avLst/>
          </a:prstGeom>
          <a:noFill/>
          <a:ln>
            <a:noFill/>
          </a:ln>
        </p:spPr>
        <p:txBody>
          <a:bodyPr spcFirstLastPara="1" wrap="square" lIns="91425" tIns="45700" rIns="91425" bIns="45700" anchor="t" anchorCtr="0">
            <a:noAutofit/>
          </a:bodyPr>
          <a:lstStyle>
            <a:lvl1pPr marL="457200" lvl="0" indent="-394335" algn="l">
              <a:spcBef>
                <a:spcPts val="360"/>
              </a:spcBef>
              <a:spcAft>
                <a:spcPts val="0"/>
              </a:spcAft>
              <a:buSzPts val="2610"/>
              <a:buChar char="•"/>
              <a:defRPr sz="1800"/>
            </a:lvl1pPr>
            <a:lvl2pPr marL="914400" lvl="1" indent="-375919" algn="l">
              <a:spcBef>
                <a:spcPts val="600"/>
              </a:spcBef>
              <a:spcAft>
                <a:spcPts val="0"/>
              </a:spcAft>
              <a:buSzPts val="2320"/>
              <a:buChar char="•"/>
              <a:defRPr sz="1600"/>
            </a:lvl2pPr>
            <a:lvl3pPr marL="1371600" lvl="2" indent="-357505" algn="l">
              <a:spcBef>
                <a:spcPts val="600"/>
              </a:spcBef>
              <a:spcAft>
                <a:spcPts val="0"/>
              </a:spcAft>
              <a:buSzPts val="2030"/>
              <a:buChar char="•"/>
              <a:defRPr sz="1400"/>
            </a:lvl3pPr>
            <a:lvl4pPr marL="1828800" lvl="3" indent="-339089" algn="l">
              <a:spcBef>
                <a:spcPts val="600"/>
              </a:spcBef>
              <a:spcAft>
                <a:spcPts val="0"/>
              </a:spcAft>
              <a:buSzPts val="1740"/>
              <a:buChar char="•"/>
              <a:defRPr sz="1200"/>
            </a:lvl4pPr>
            <a:lvl5pPr marL="2286000" lvl="4" indent="-339089" algn="l">
              <a:spcBef>
                <a:spcPts val="600"/>
              </a:spcBef>
              <a:spcAft>
                <a:spcPts val="0"/>
              </a:spcAft>
              <a:buSzPts val="1740"/>
              <a:buChar char="•"/>
              <a:defRPr sz="1200"/>
            </a:lvl5pPr>
            <a:lvl6pPr marL="2743200" lvl="5" indent="-339089" algn="l">
              <a:spcBef>
                <a:spcPts val="600"/>
              </a:spcBef>
              <a:spcAft>
                <a:spcPts val="0"/>
              </a:spcAft>
              <a:buSzPts val="1740"/>
              <a:buChar char="•"/>
              <a:defRPr sz="1200"/>
            </a:lvl6pPr>
            <a:lvl7pPr marL="3200400" lvl="6" indent="-339089" algn="l">
              <a:spcBef>
                <a:spcPts val="600"/>
              </a:spcBef>
              <a:spcAft>
                <a:spcPts val="0"/>
              </a:spcAft>
              <a:buSzPts val="1740"/>
              <a:buChar char="•"/>
              <a:defRPr sz="1200"/>
            </a:lvl7pPr>
            <a:lvl8pPr marL="3657600" lvl="7" indent="-339090" algn="l">
              <a:spcBef>
                <a:spcPts val="600"/>
              </a:spcBef>
              <a:spcAft>
                <a:spcPts val="0"/>
              </a:spcAft>
              <a:buSzPts val="1740"/>
              <a:buChar char="•"/>
              <a:defRPr sz="1200"/>
            </a:lvl8pPr>
            <a:lvl9pPr marL="4114800" lvl="8" indent="-339090" algn="l">
              <a:spcBef>
                <a:spcPts val="600"/>
              </a:spcBef>
              <a:spcAft>
                <a:spcPts val="600"/>
              </a:spcAft>
              <a:buSzPts val="1740"/>
              <a:buChar char="•"/>
              <a:defRPr sz="1200"/>
            </a:lvl9pPr>
          </a:lstStyle>
          <a:p>
            <a:endParaRPr/>
          </a:p>
        </p:txBody>
      </p:sp>
      <p:sp>
        <p:nvSpPr>
          <p:cNvPr id="56" name="Google Shape;56;p6"/>
          <p:cNvSpPr txBox="1">
            <a:spLocks noGrp="1"/>
          </p:cNvSpPr>
          <p:nvPr>
            <p:ph type="dt" idx="10"/>
          </p:nvPr>
        </p:nvSpPr>
        <p:spPr>
          <a:xfrm>
            <a:off x="9732656" y="5883275"/>
            <a:ext cx="11430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6"/>
          <p:cNvSpPr txBox="1">
            <a:spLocks noGrp="1"/>
          </p:cNvSpPr>
          <p:nvPr>
            <p:ph type="ftr" idx="11"/>
          </p:nvPr>
        </p:nvSpPr>
        <p:spPr>
          <a:xfrm>
            <a:off x="2572279" y="5883275"/>
            <a:ext cx="708417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6"/>
          <p:cNvSpPr txBox="1">
            <a:spLocks noGrp="1"/>
          </p:cNvSpPr>
          <p:nvPr>
            <p:ph type="sldNum" idx="12"/>
          </p:nvPr>
        </p:nvSpPr>
        <p:spPr>
          <a:xfrm>
            <a:off x="10951856" y="5883275"/>
            <a:ext cx="55116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9"/>
        <p:cNvGrpSpPr/>
        <p:nvPr/>
      </p:nvGrpSpPr>
      <p:grpSpPr>
        <a:xfrm>
          <a:off x="0" y="0"/>
          <a:ext cx="0" cy="0"/>
          <a:chOff x="0" y="0"/>
          <a:chExt cx="0" cy="0"/>
        </a:xfrm>
      </p:grpSpPr>
      <p:sp>
        <p:nvSpPr>
          <p:cNvPr id="60" name="Google Shape;60;p7"/>
          <p:cNvSpPr txBox="1">
            <a:spLocks noGrp="1"/>
          </p:cNvSpPr>
          <p:nvPr>
            <p:ph type="title"/>
          </p:nvPr>
        </p:nvSpPr>
        <p:spPr>
          <a:xfrm>
            <a:off x="1484311" y="685800"/>
            <a:ext cx="10018713" cy="1752599"/>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7"/>
          <p:cNvSpPr txBox="1">
            <a:spLocks noGrp="1"/>
          </p:cNvSpPr>
          <p:nvPr>
            <p:ph type="dt" idx="10"/>
          </p:nvPr>
        </p:nvSpPr>
        <p:spPr>
          <a:xfrm>
            <a:off x="9732656" y="5883275"/>
            <a:ext cx="11430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7"/>
          <p:cNvSpPr txBox="1">
            <a:spLocks noGrp="1"/>
          </p:cNvSpPr>
          <p:nvPr>
            <p:ph type="ftr" idx="11"/>
          </p:nvPr>
        </p:nvSpPr>
        <p:spPr>
          <a:xfrm>
            <a:off x="2572279" y="5883275"/>
            <a:ext cx="708417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7"/>
          <p:cNvSpPr txBox="1">
            <a:spLocks noGrp="1"/>
          </p:cNvSpPr>
          <p:nvPr>
            <p:ph type="sldNum" idx="12"/>
          </p:nvPr>
        </p:nvSpPr>
        <p:spPr>
          <a:xfrm>
            <a:off x="10951856" y="5883275"/>
            <a:ext cx="55116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4"/>
        <p:cNvGrpSpPr/>
        <p:nvPr/>
      </p:nvGrpSpPr>
      <p:grpSpPr>
        <a:xfrm>
          <a:off x="0" y="0"/>
          <a:ext cx="0" cy="0"/>
          <a:chOff x="0" y="0"/>
          <a:chExt cx="0" cy="0"/>
        </a:xfrm>
      </p:grpSpPr>
      <p:sp>
        <p:nvSpPr>
          <p:cNvPr id="65" name="Google Shape;65;p8"/>
          <p:cNvSpPr txBox="1">
            <a:spLocks noGrp="1"/>
          </p:cNvSpPr>
          <p:nvPr>
            <p:ph type="dt" idx="10"/>
          </p:nvPr>
        </p:nvSpPr>
        <p:spPr>
          <a:xfrm>
            <a:off x="9732656" y="5883275"/>
            <a:ext cx="11430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8"/>
          <p:cNvSpPr txBox="1">
            <a:spLocks noGrp="1"/>
          </p:cNvSpPr>
          <p:nvPr>
            <p:ph type="ftr" idx="11"/>
          </p:nvPr>
        </p:nvSpPr>
        <p:spPr>
          <a:xfrm>
            <a:off x="2572279" y="5883275"/>
            <a:ext cx="708417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8"/>
          <p:cNvSpPr txBox="1">
            <a:spLocks noGrp="1"/>
          </p:cNvSpPr>
          <p:nvPr>
            <p:ph type="sldNum" idx="12"/>
          </p:nvPr>
        </p:nvSpPr>
        <p:spPr>
          <a:xfrm>
            <a:off x="10951856" y="5883275"/>
            <a:ext cx="55116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8"/>
        <p:cNvGrpSpPr/>
        <p:nvPr/>
      </p:nvGrpSpPr>
      <p:grpSpPr>
        <a:xfrm>
          <a:off x="0" y="0"/>
          <a:ext cx="0" cy="0"/>
          <a:chOff x="0" y="0"/>
          <a:chExt cx="0" cy="0"/>
        </a:xfrm>
      </p:grpSpPr>
      <p:sp>
        <p:nvSpPr>
          <p:cNvPr id="69" name="Google Shape;69;p9"/>
          <p:cNvSpPr txBox="1">
            <a:spLocks noGrp="1"/>
          </p:cNvSpPr>
          <p:nvPr>
            <p:ph type="title"/>
          </p:nvPr>
        </p:nvSpPr>
        <p:spPr>
          <a:xfrm>
            <a:off x="1484312" y="1600200"/>
            <a:ext cx="3549121" cy="13716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Clr>
                <a:schemeClr val="dk1"/>
              </a:buClr>
              <a:buSzPts val="2400"/>
              <a:buFont typeface="Corbel"/>
              <a:buNone/>
              <a:defRPr sz="24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9"/>
          <p:cNvSpPr txBox="1">
            <a:spLocks noGrp="1"/>
          </p:cNvSpPr>
          <p:nvPr>
            <p:ph type="body" idx="1"/>
          </p:nvPr>
        </p:nvSpPr>
        <p:spPr>
          <a:xfrm>
            <a:off x="5262033" y="685799"/>
            <a:ext cx="6240990" cy="5105401"/>
          </a:xfrm>
          <a:prstGeom prst="rect">
            <a:avLst/>
          </a:prstGeom>
          <a:noFill/>
          <a:ln>
            <a:noFill/>
          </a:ln>
        </p:spPr>
        <p:txBody>
          <a:bodyPr spcFirstLastPara="1" wrap="square" lIns="91425" tIns="45700" rIns="91425" bIns="45700" anchor="ctr" anchorCtr="0">
            <a:noAutofit/>
          </a:bodyPr>
          <a:lstStyle>
            <a:lvl1pPr marL="457200" lvl="0" indent="-412750" algn="l">
              <a:spcBef>
                <a:spcPts val="400"/>
              </a:spcBef>
              <a:spcAft>
                <a:spcPts val="0"/>
              </a:spcAft>
              <a:buSzPts val="2900"/>
              <a:buChar char="•"/>
              <a:defRPr sz="2000"/>
            </a:lvl1pPr>
            <a:lvl2pPr marL="914400" lvl="1" indent="-394335" algn="l">
              <a:spcBef>
                <a:spcPts val="600"/>
              </a:spcBef>
              <a:spcAft>
                <a:spcPts val="0"/>
              </a:spcAft>
              <a:buSzPts val="2610"/>
              <a:buChar char="•"/>
              <a:defRPr sz="1800"/>
            </a:lvl2pPr>
            <a:lvl3pPr marL="1371600" lvl="2" indent="-375919" algn="l">
              <a:spcBef>
                <a:spcPts val="600"/>
              </a:spcBef>
              <a:spcAft>
                <a:spcPts val="0"/>
              </a:spcAft>
              <a:buSzPts val="2320"/>
              <a:buChar char="•"/>
              <a:defRPr sz="1600"/>
            </a:lvl3pPr>
            <a:lvl4pPr marL="1828800" lvl="3" indent="-357505" algn="l">
              <a:spcBef>
                <a:spcPts val="600"/>
              </a:spcBef>
              <a:spcAft>
                <a:spcPts val="0"/>
              </a:spcAft>
              <a:buSzPts val="2030"/>
              <a:buChar char="•"/>
              <a:defRPr sz="1400"/>
            </a:lvl4pPr>
            <a:lvl5pPr marL="2286000" lvl="4" indent="-357504" algn="l">
              <a:spcBef>
                <a:spcPts val="600"/>
              </a:spcBef>
              <a:spcAft>
                <a:spcPts val="0"/>
              </a:spcAft>
              <a:buSzPts val="2030"/>
              <a:buChar char="•"/>
              <a:defRPr sz="1400"/>
            </a:lvl5pPr>
            <a:lvl6pPr marL="2743200" lvl="5" indent="-357504" algn="l">
              <a:spcBef>
                <a:spcPts val="600"/>
              </a:spcBef>
              <a:spcAft>
                <a:spcPts val="0"/>
              </a:spcAft>
              <a:buSzPts val="2030"/>
              <a:buChar char="•"/>
              <a:defRPr sz="1400"/>
            </a:lvl6pPr>
            <a:lvl7pPr marL="3200400" lvl="6" indent="-357504" algn="l">
              <a:spcBef>
                <a:spcPts val="600"/>
              </a:spcBef>
              <a:spcAft>
                <a:spcPts val="0"/>
              </a:spcAft>
              <a:buSzPts val="2030"/>
              <a:buChar char="•"/>
              <a:defRPr sz="1400"/>
            </a:lvl7pPr>
            <a:lvl8pPr marL="3657600" lvl="7" indent="-357504" algn="l">
              <a:spcBef>
                <a:spcPts val="600"/>
              </a:spcBef>
              <a:spcAft>
                <a:spcPts val="0"/>
              </a:spcAft>
              <a:buSzPts val="2030"/>
              <a:buChar char="•"/>
              <a:defRPr sz="1400"/>
            </a:lvl8pPr>
            <a:lvl9pPr marL="4114800" lvl="8" indent="-357504" algn="l">
              <a:spcBef>
                <a:spcPts val="600"/>
              </a:spcBef>
              <a:spcAft>
                <a:spcPts val="600"/>
              </a:spcAft>
              <a:buSzPts val="2030"/>
              <a:buChar char="•"/>
              <a:defRPr sz="1400"/>
            </a:lvl9pPr>
          </a:lstStyle>
          <a:p>
            <a:endParaRPr/>
          </a:p>
        </p:txBody>
      </p:sp>
      <p:sp>
        <p:nvSpPr>
          <p:cNvPr id="71" name="Google Shape;71;p9"/>
          <p:cNvSpPr txBox="1">
            <a:spLocks noGrp="1"/>
          </p:cNvSpPr>
          <p:nvPr>
            <p:ph type="body" idx="2"/>
          </p:nvPr>
        </p:nvSpPr>
        <p:spPr>
          <a:xfrm>
            <a:off x="1484312" y="2971800"/>
            <a:ext cx="3549121" cy="1828800"/>
          </a:xfrm>
          <a:prstGeom prst="rect">
            <a:avLst/>
          </a:prstGeom>
          <a:noFill/>
          <a:ln>
            <a:noFill/>
          </a:ln>
        </p:spPr>
        <p:txBody>
          <a:bodyPr spcFirstLastPara="1" wrap="square" lIns="91425" tIns="45700" rIns="91425" bIns="45700" anchor="ctr" anchorCtr="0">
            <a:noAutofit/>
          </a:bodyPr>
          <a:lstStyle>
            <a:lvl1pPr marL="457200" lvl="0" indent="-228600" algn="ctr">
              <a:spcBef>
                <a:spcPts val="320"/>
              </a:spcBef>
              <a:spcAft>
                <a:spcPts val="0"/>
              </a:spcAft>
              <a:buSzPts val="2320"/>
              <a:buNone/>
              <a:defRPr sz="1600"/>
            </a:lvl1pPr>
            <a:lvl2pPr marL="914400" lvl="1" indent="-228600" algn="l">
              <a:spcBef>
                <a:spcPts val="600"/>
              </a:spcBef>
              <a:spcAft>
                <a:spcPts val="0"/>
              </a:spcAft>
              <a:buSzPts val="1740"/>
              <a:buNone/>
              <a:defRPr sz="1200"/>
            </a:lvl2pPr>
            <a:lvl3pPr marL="1371600" lvl="2" indent="-228600" algn="l">
              <a:spcBef>
                <a:spcPts val="600"/>
              </a:spcBef>
              <a:spcAft>
                <a:spcPts val="0"/>
              </a:spcAft>
              <a:buSzPts val="1450"/>
              <a:buNone/>
              <a:defRPr sz="1000"/>
            </a:lvl3pPr>
            <a:lvl4pPr marL="1828800" lvl="3" indent="-228600" algn="l">
              <a:spcBef>
                <a:spcPts val="600"/>
              </a:spcBef>
              <a:spcAft>
                <a:spcPts val="0"/>
              </a:spcAft>
              <a:buSzPts val="1305"/>
              <a:buNone/>
              <a:defRPr sz="900"/>
            </a:lvl4pPr>
            <a:lvl5pPr marL="2286000" lvl="4" indent="-228600" algn="l">
              <a:spcBef>
                <a:spcPts val="600"/>
              </a:spcBef>
              <a:spcAft>
                <a:spcPts val="0"/>
              </a:spcAft>
              <a:buSzPts val="1305"/>
              <a:buNone/>
              <a:defRPr sz="900"/>
            </a:lvl5pPr>
            <a:lvl6pPr marL="2743200" lvl="5" indent="-228600" algn="l">
              <a:spcBef>
                <a:spcPts val="600"/>
              </a:spcBef>
              <a:spcAft>
                <a:spcPts val="0"/>
              </a:spcAft>
              <a:buSzPts val="1305"/>
              <a:buNone/>
              <a:defRPr sz="900"/>
            </a:lvl6pPr>
            <a:lvl7pPr marL="3200400" lvl="6" indent="-228600" algn="l">
              <a:spcBef>
                <a:spcPts val="600"/>
              </a:spcBef>
              <a:spcAft>
                <a:spcPts val="0"/>
              </a:spcAft>
              <a:buSzPts val="1305"/>
              <a:buNone/>
              <a:defRPr sz="900"/>
            </a:lvl7pPr>
            <a:lvl8pPr marL="3657600" lvl="7" indent="-228600" algn="l">
              <a:spcBef>
                <a:spcPts val="600"/>
              </a:spcBef>
              <a:spcAft>
                <a:spcPts val="0"/>
              </a:spcAft>
              <a:buSzPts val="1305"/>
              <a:buNone/>
              <a:defRPr sz="900"/>
            </a:lvl8pPr>
            <a:lvl9pPr marL="4114800" lvl="8" indent="-228600" algn="l">
              <a:spcBef>
                <a:spcPts val="600"/>
              </a:spcBef>
              <a:spcAft>
                <a:spcPts val="600"/>
              </a:spcAft>
              <a:buSzPts val="1305"/>
              <a:buNone/>
              <a:defRPr sz="900"/>
            </a:lvl9pPr>
          </a:lstStyle>
          <a:p>
            <a:endParaRPr/>
          </a:p>
        </p:txBody>
      </p:sp>
      <p:sp>
        <p:nvSpPr>
          <p:cNvPr id="72" name="Google Shape;72;p9"/>
          <p:cNvSpPr txBox="1">
            <a:spLocks noGrp="1"/>
          </p:cNvSpPr>
          <p:nvPr>
            <p:ph type="dt" idx="10"/>
          </p:nvPr>
        </p:nvSpPr>
        <p:spPr>
          <a:xfrm>
            <a:off x="9732656" y="5883275"/>
            <a:ext cx="11430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9"/>
          <p:cNvSpPr txBox="1">
            <a:spLocks noGrp="1"/>
          </p:cNvSpPr>
          <p:nvPr>
            <p:ph type="ftr" idx="11"/>
          </p:nvPr>
        </p:nvSpPr>
        <p:spPr>
          <a:xfrm>
            <a:off x="2572279" y="5883275"/>
            <a:ext cx="708417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9"/>
          <p:cNvSpPr txBox="1">
            <a:spLocks noGrp="1"/>
          </p:cNvSpPr>
          <p:nvPr>
            <p:ph type="sldNum" idx="12"/>
          </p:nvPr>
        </p:nvSpPr>
        <p:spPr>
          <a:xfrm>
            <a:off x="10951856" y="5883275"/>
            <a:ext cx="55116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5"/>
        <p:cNvGrpSpPr/>
        <p:nvPr/>
      </p:nvGrpSpPr>
      <p:grpSpPr>
        <a:xfrm>
          <a:off x="0" y="0"/>
          <a:ext cx="0" cy="0"/>
          <a:chOff x="0" y="0"/>
          <a:chExt cx="0" cy="0"/>
        </a:xfrm>
      </p:grpSpPr>
      <p:sp>
        <p:nvSpPr>
          <p:cNvPr id="76" name="Google Shape;76;p10"/>
          <p:cNvSpPr txBox="1">
            <a:spLocks noGrp="1"/>
          </p:cNvSpPr>
          <p:nvPr>
            <p:ph type="title"/>
          </p:nvPr>
        </p:nvSpPr>
        <p:spPr>
          <a:xfrm>
            <a:off x="1482724" y="1752599"/>
            <a:ext cx="5426158" cy="13716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Clr>
                <a:schemeClr val="dk1"/>
              </a:buClr>
              <a:buSzPts val="2800"/>
              <a:buFont typeface="Corbel"/>
              <a:buNone/>
              <a:defRPr sz="28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0"/>
          <p:cNvSpPr>
            <a:spLocks noGrp="1"/>
          </p:cNvSpPr>
          <p:nvPr>
            <p:ph type="pic" idx="2"/>
          </p:nvPr>
        </p:nvSpPr>
        <p:spPr>
          <a:xfrm>
            <a:off x="7594682" y="914400"/>
            <a:ext cx="3280974" cy="4572000"/>
          </a:xfrm>
          <a:prstGeom prst="roundRect">
            <a:avLst>
              <a:gd name="adj" fmla="val 4280"/>
            </a:avLst>
          </a:prstGeom>
          <a:noFill/>
          <a:ln w="38100" cap="flat" cmpd="sng">
            <a:solidFill>
              <a:schemeClr val="lt2"/>
            </a:solidFill>
            <a:prstDash val="solid"/>
            <a:round/>
            <a:headEnd type="none" w="sm" len="sm"/>
            <a:tailEnd type="none" w="sm" len="sm"/>
          </a:ln>
        </p:spPr>
        <p:txBody>
          <a:bodyPr spcFirstLastPara="1" wrap="square" lIns="91425" tIns="45700" rIns="91425" bIns="45700" anchor="t" anchorCtr="0">
            <a:noAutofit/>
          </a:bodyPr>
          <a:lstStyle>
            <a:lvl1pPr marR="0" lvl="0" algn="ctr" rtl="0">
              <a:spcBef>
                <a:spcPts val="320"/>
              </a:spcBef>
              <a:spcAft>
                <a:spcPts val="0"/>
              </a:spcAft>
              <a:buClr>
                <a:srgbClr val="1186C3"/>
              </a:buClr>
              <a:buSzPts val="2320"/>
              <a:buFont typeface="Arial"/>
              <a:buNone/>
              <a:defRPr sz="1600" b="0" i="0" u="none" strike="noStrike" cap="none">
                <a:solidFill>
                  <a:schemeClr val="dk1"/>
                </a:solidFill>
                <a:latin typeface="Corbel"/>
                <a:ea typeface="Corbel"/>
                <a:cs typeface="Corbel"/>
                <a:sym typeface="Corbel"/>
              </a:defRPr>
            </a:lvl1pPr>
            <a:lvl2pPr marR="0" lvl="1" algn="l" rtl="0">
              <a:spcBef>
                <a:spcPts val="600"/>
              </a:spcBef>
              <a:spcAft>
                <a:spcPts val="0"/>
              </a:spcAft>
              <a:buClr>
                <a:srgbClr val="1186C3"/>
              </a:buClr>
              <a:buSzPts val="2320"/>
              <a:buFont typeface="Arial"/>
              <a:buNone/>
              <a:defRPr sz="1600" b="0" i="0" u="none" strike="noStrike" cap="none">
                <a:solidFill>
                  <a:schemeClr val="dk1"/>
                </a:solidFill>
                <a:latin typeface="Corbel"/>
                <a:ea typeface="Corbel"/>
                <a:cs typeface="Corbel"/>
                <a:sym typeface="Corbel"/>
              </a:defRPr>
            </a:lvl2pPr>
            <a:lvl3pPr marR="0" lvl="2" algn="l" rtl="0">
              <a:spcBef>
                <a:spcPts val="600"/>
              </a:spcBef>
              <a:spcAft>
                <a:spcPts val="0"/>
              </a:spcAft>
              <a:buClr>
                <a:srgbClr val="1186C3"/>
              </a:buClr>
              <a:buSzPts val="2320"/>
              <a:buFont typeface="Arial"/>
              <a:buNone/>
              <a:defRPr sz="1600" b="0" i="0" u="none" strike="noStrike" cap="none">
                <a:solidFill>
                  <a:schemeClr val="dk1"/>
                </a:solidFill>
                <a:latin typeface="Corbel"/>
                <a:ea typeface="Corbel"/>
                <a:cs typeface="Corbel"/>
                <a:sym typeface="Corbel"/>
              </a:defRPr>
            </a:lvl3pPr>
            <a:lvl4pPr marR="0" lvl="3" algn="l" rtl="0">
              <a:spcBef>
                <a:spcPts val="600"/>
              </a:spcBef>
              <a:spcAft>
                <a:spcPts val="0"/>
              </a:spcAft>
              <a:buClr>
                <a:srgbClr val="1186C3"/>
              </a:buClr>
              <a:buSzPts val="2320"/>
              <a:buFont typeface="Arial"/>
              <a:buNone/>
              <a:defRPr sz="1600" b="0" i="0" u="none" strike="noStrike" cap="none">
                <a:solidFill>
                  <a:schemeClr val="dk1"/>
                </a:solidFill>
                <a:latin typeface="Corbel"/>
                <a:ea typeface="Corbel"/>
                <a:cs typeface="Corbel"/>
                <a:sym typeface="Corbel"/>
              </a:defRPr>
            </a:lvl4pPr>
            <a:lvl5pPr marR="0" lvl="4" algn="l" rtl="0">
              <a:spcBef>
                <a:spcPts val="600"/>
              </a:spcBef>
              <a:spcAft>
                <a:spcPts val="0"/>
              </a:spcAft>
              <a:buClr>
                <a:srgbClr val="1186C3"/>
              </a:buClr>
              <a:buSzPts val="2320"/>
              <a:buFont typeface="Arial"/>
              <a:buNone/>
              <a:defRPr sz="1600" b="0" i="0" u="none" strike="noStrike" cap="none">
                <a:solidFill>
                  <a:schemeClr val="dk1"/>
                </a:solidFill>
                <a:latin typeface="Corbel"/>
                <a:ea typeface="Corbel"/>
                <a:cs typeface="Corbel"/>
                <a:sym typeface="Corbel"/>
              </a:defRPr>
            </a:lvl5pPr>
            <a:lvl6pPr marR="0" lvl="5" algn="l" rtl="0">
              <a:spcBef>
                <a:spcPts val="600"/>
              </a:spcBef>
              <a:spcAft>
                <a:spcPts val="0"/>
              </a:spcAft>
              <a:buClr>
                <a:srgbClr val="1186C3"/>
              </a:buClr>
              <a:buSzPts val="2320"/>
              <a:buFont typeface="Arial"/>
              <a:buNone/>
              <a:defRPr sz="1600" b="0" i="0" u="none" strike="noStrike" cap="none">
                <a:solidFill>
                  <a:schemeClr val="dk1"/>
                </a:solidFill>
                <a:latin typeface="Corbel"/>
                <a:ea typeface="Corbel"/>
                <a:cs typeface="Corbel"/>
                <a:sym typeface="Corbel"/>
              </a:defRPr>
            </a:lvl6pPr>
            <a:lvl7pPr marR="0" lvl="6" algn="l" rtl="0">
              <a:spcBef>
                <a:spcPts val="600"/>
              </a:spcBef>
              <a:spcAft>
                <a:spcPts val="0"/>
              </a:spcAft>
              <a:buClr>
                <a:srgbClr val="1186C3"/>
              </a:buClr>
              <a:buSzPts val="2320"/>
              <a:buFont typeface="Arial"/>
              <a:buNone/>
              <a:defRPr sz="1600" b="0" i="0" u="none" strike="noStrike" cap="none">
                <a:solidFill>
                  <a:schemeClr val="dk1"/>
                </a:solidFill>
                <a:latin typeface="Corbel"/>
                <a:ea typeface="Corbel"/>
                <a:cs typeface="Corbel"/>
                <a:sym typeface="Corbel"/>
              </a:defRPr>
            </a:lvl7pPr>
            <a:lvl8pPr marR="0" lvl="7" algn="l" rtl="0">
              <a:spcBef>
                <a:spcPts val="600"/>
              </a:spcBef>
              <a:spcAft>
                <a:spcPts val="0"/>
              </a:spcAft>
              <a:buClr>
                <a:srgbClr val="1186C3"/>
              </a:buClr>
              <a:buSzPts val="2320"/>
              <a:buFont typeface="Arial"/>
              <a:buNone/>
              <a:defRPr sz="1600" b="0" i="0" u="none" strike="noStrike" cap="none">
                <a:solidFill>
                  <a:schemeClr val="dk1"/>
                </a:solidFill>
                <a:latin typeface="Corbel"/>
                <a:ea typeface="Corbel"/>
                <a:cs typeface="Corbel"/>
                <a:sym typeface="Corbel"/>
              </a:defRPr>
            </a:lvl8pPr>
            <a:lvl9pPr marR="0" lvl="8" algn="l" rtl="0">
              <a:spcBef>
                <a:spcPts val="600"/>
              </a:spcBef>
              <a:spcAft>
                <a:spcPts val="600"/>
              </a:spcAft>
              <a:buClr>
                <a:srgbClr val="1186C3"/>
              </a:buClr>
              <a:buSzPts val="2320"/>
              <a:buFont typeface="Arial"/>
              <a:buNone/>
              <a:defRPr sz="1600" b="0" i="0" u="none" strike="noStrike" cap="none">
                <a:solidFill>
                  <a:schemeClr val="dk1"/>
                </a:solidFill>
                <a:latin typeface="Corbel"/>
                <a:ea typeface="Corbel"/>
                <a:cs typeface="Corbel"/>
                <a:sym typeface="Corbel"/>
              </a:defRPr>
            </a:lvl9pPr>
          </a:lstStyle>
          <a:p>
            <a:endParaRPr/>
          </a:p>
        </p:txBody>
      </p:sp>
      <p:sp>
        <p:nvSpPr>
          <p:cNvPr id="78" name="Google Shape;78;p10"/>
          <p:cNvSpPr txBox="1">
            <a:spLocks noGrp="1"/>
          </p:cNvSpPr>
          <p:nvPr>
            <p:ph type="body" idx="1"/>
          </p:nvPr>
        </p:nvSpPr>
        <p:spPr>
          <a:xfrm>
            <a:off x="1482724" y="3124199"/>
            <a:ext cx="5426158" cy="1828800"/>
          </a:xfrm>
          <a:prstGeom prst="rect">
            <a:avLst/>
          </a:prstGeom>
          <a:noFill/>
          <a:ln>
            <a:noFill/>
          </a:ln>
        </p:spPr>
        <p:txBody>
          <a:bodyPr spcFirstLastPara="1" wrap="square" lIns="91425" tIns="45700" rIns="91425" bIns="45700" anchor="ctr" anchorCtr="0">
            <a:noAutofit/>
          </a:bodyPr>
          <a:lstStyle>
            <a:lvl1pPr marL="457200" lvl="0" indent="-228600" algn="ctr">
              <a:spcBef>
                <a:spcPts val="360"/>
              </a:spcBef>
              <a:spcAft>
                <a:spcPts val="0"/>
              </a:spcAft>
              <a:buSzPts val="2610"/>
              <a:buNone/>
              <a:defRPr sz="1800"/>
            </a:lvl1pPr>
            <a:lvl2pPr marL="914400" lvl="1" indent="-228600" algn="l">
              <a:spcBef>
                <a:spcPts val="600"/>
              </a:spcBef>
              <a:spcAft>
                <a:spcPts val="0"/>
              </a:spcAft>
              <a:buSzPts val="1740"/>
              <a:buNone/>
              <a:defRPr sz="1200"/>
            </a:lvl2pPr>
            <a:lvl3pPr marL="1371600" lvl="2" indent="-228600" algn="l">
              <a:spcBef>
                <a:spcPts val="600"/>
              </a:spcBef>
              <a:spcAft>
                <a:spcPts val="0"/>
              </a:spcAft>
              <a:buSzPts val="1450"/>
              <a:buNone/>
              <a:defRPr sz="1000"/>
            </a:lvl3pPr>
            <a:lvl4pPr marL="1828800" lvl="3" indent="-228600" algn="l">
              <a:spcBef>
                <a:spcPts val="600"/>
              </a:spcBef>
              <a:spcAft>
                <a:spcPts val="0"/>
              </a:spcAft>
              <a:buSzPts val="1305"/>
              <a:buNone/>
              <a:defRPr sz="900"/>
            </a:lvl4pPr>
            <a:lvl5pPr marL="2286000" lvl="4" indent="-228600" algn="l">
              <a:spcBef>
                <a:spcPts val="600"/>
              </a:spcBef>
              <a:spcAft>
                <a:spcPts val="0"/>
              </a:spcAft>
              <a:buSzPts val="1305"/>
              <a:buNone/>
              <a:defRPr sz="900"/>
            </a:lvl5pPr>
            <a:lvl6pPr marL="2743200" lvl="5" indent="-228600" algn="l">
              <a:spcBef>
                <a:spcPts val="600"/>
              </a:spcBef>
              <a:spcAft>
                <a:spcPts val="0"/>
              </a:spcAft>
              <a:buSzPts val="1305"/>
              <a:buNone/>
              <a:defRPr sz="900"/>
            </a:lvl6pPr>
            <a:lvl7pPr marL="3200400" lvl="6" indent="-228600" algn="l">
              <a:spcBef>
                <a:spcPts val="600"/>
              </a:spcBef>
              <a:spcAft>
                <a:spcPts val="0"/>
              </a:spcAft>
              <a:buSzPts val="1305"/>
              <a:buNone/>
              <a:defRPr sz="900"/>
            </a:lvl7pPr>
            <a:lvl8pPr marL="3657600" lvl="7" indent="-228600" algn="l">
              <a:spcBef>
                <a:spcPts val="600"/>
              </a:spcBef>
              <a:spcAft>
                <a:spcPts val="0"/>
              </a:spcAft>
              <a:buSzPts val="1305"/>
              <a:buNone/>
              <a:defRPr sz="900"/>
            </a:lvl8pPr>
            <a:lvl9pPr marL="4114800" lvl="8" indent="-228600" algn="l">
              <a:spcBef>
                <a:spcPts val="600"/>
              </a:spcBef>
              <a:spcAft>
                <a:spcPts val="600"/>
              </a:spcAft>
              <a:buSzPts val="1305"/>
              <a:buNone/>
              <a:defRPr sz="900"/>
            </a:lvl9pPr>
          </a:lstStyle>
          <a:p>
            <a:endParaRPr/>
          </a:p>
        </p:txBody>
      </p:sp>
      <p:sp>
        <p:nvSpPr>
          <p:cNvPr id="79" name="Google Shape;79;p10"/>
          <p:cNvSpPr txBox="1">
            <a:spLocks noGrp="1"/>
          </p:cNvSpPr>
          <p:nvPr>
            <p:ph type="dt" idx="10"/>
          </p:nvPr>
        </p:nvSpPr>
        <p:spPr>
          <a:xfrm>
            <a:off x="9732656" y="5883275"/>
            <a:ext cx="11430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10"/>
          <p:cNvSpPr txBox="1">
            <a:spLocks noGrp="1"/>
          </p:cNvSpPr>
          <p:nvPr>
            <p:ph type="ftr" idx="11"/>
          </p:nvPr>
        </p:nvSpPr>
        <p:spPr>
          <a:xfrm>
            <a:off x="2572279" y="5883275"/>
            <a:ext cx="7084177"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0"/>
          <p:cNvSpPr txBox="1">
            <a:spLocks noGrp="1"/>
          </p:cNvSpPr>
          <p:nvPr>
            <p:ph type="sldNum" idx="12"/>
          </p:nvPr>
        </p:nvSpPr>
        <p:spPr>
          <a:xfrm>
            <a:off x="10951856" y="5883275"/>
            <a:ext cx="551167"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9">
            <a:alphaModFix/>
          </a:blip>
          <a:stretch>
            <a:fillRect/>
          </a:stretch>
        </a:blipFill>
        <a:effectLst/>
      </p:bgPr>
    </p:bg>
    <p:spTree>
      <p:nvGrpSpPr>
        <p:cNvPr id="1" name="Shape 5"/>
        <p:cNvGrpSpPr/>
        <p:nvPr/>
      </p:nvGrpSpPr>
      <p:grpSpPr>
        <a:xfrm>
          <a:off x="0" y="0"/>
          <a:ext cx="0" cy="0"/>
          <a:chOff x="0" y="0"/>
          <a:chExt cx="0" cy="0"/>
        </a:xfrm>
      </p:grpSpPr>
      <p:grpSp>
        <p:nvGrpSpPr>
          <p:cNvPr id="6" name="Google Shape;6;p1"/>
          <p:cNvGrpSpPr/>
          <p:nvPr/>
        </p:nvGrpSpPr>
        <p:grpSpPr>
          <a:xfrm>
            <a:off x="150812" y="0"/>
            <a:ext cx="2436813" cy="6858001"/>
            <a:chOff x="1320800" y="0"/>
            <a:chExt cx="2436813" cy="6858001"/>
          </a:xfrm>
        </p:grpSpPr>
        <p:sp>
          <p:nvSpPr>
            <p:cNvPr id="7" name="Google Shape;7;p1"/>
            <p:cNvSpPr/>
            <p:nvPr/>
          </p:nvSpPr>
          <p:spPr>
            <a:xfrm>
              <a:off x="1627188" y="0"/>
              <a:ext cx="1122363" cy="5329238"/>
            </a:xfrm>
            <a:custGeom>
              <a:avLst/>
              <a:gdLst/>
              <a:ahLst/>
              <a:cxnLst/>
              <a:rect l="l" t="t" r="r" b="b"/>
              <a:pathLst>
                <a:path w="707" h="3357" extrusionOk="0">
                  <a:moveTo>
                    <a:pt x="0" y="3330"/>
                  </a:moveTo>
                  <a:lnTo>
                    <a:pt x="156" y="3357"/>
                  </a:lnTo>
                  <a:lnTo>
                    <a:pt x="707" y="0"/>
                  </a:lnTo>
                  <a:lnTo>
                    <a:pt x="547" y="0"/>
                  </a:lnTo>
                  <a:lnTo>
                    <a:pt x="0" y="3330"/>
                  </a:lnTo>
                  <a:close/>
                </a:path>
              </a:pathLst>
            </a:custGeom>
            <a:solidFill>
              <a:schemeClr val="accent1"/>
            </a:solidFill>
            <a:ln>
              <a:noFill/>
            </a:ln>
          </p:spPr>
        </p:sp>
        <p:sp>
          <p:nvSpPr>
            <p:cNvPr id="8" name="Google Shape;8;p1"/>
            <p:cNvSpPr/>
            <p:nvPr/>
          </p:nvSpPr>
          <p:spPr>
            <a:xfrm>
              <a:off x="1320800" y="0"/>
              <a:ext cx="1117600" cy="5276850"/>
            </a:xfrm>
            <a:custGeom>
              <a:avLst/>
              <a:gdLst/>
              <a:ahLst/>
              <a:cxnLst/>
              <a:rect l="l" t="t" r="r" b="b"/>
              <a:pathLst>
                <a:path w="704" h="3324" extrusionOk="0">
                  <a:moveTo>
                    <a:pt x="704" y="0"/>
                  </a:moveTo>
                  <a:lnTo>
                    <a:pt x="545" y="0"/>
                  </a:lnTo>
                  <a:lnTo>
                    <a:pt x="0" y="3300"/>
                  </a:lnTo>
                  <a:lnTo>
                    <a:pt x="157" y="3324"/>
                  </a:lnTo>
                  <a:lnTo>
                    <a:pt x="704" y="0"/>
                  </a:lnTo>
                  <a:close/>
                </a:path>
              </a:pathLst>
            </a:custGeom>
            <a:solidFill>
              <a:srgbClr val="595959"/>
            </a:solidFill>
            <a:ln>
              <a:noFill/>
            </a:ln>
          </p:spPr>
        </p:sp>
        <p:sp>
          <p:nvSpPr>
            <p:cNvPr id="9" name="Google Shape;9;p1"/>
            <p:cNvSpPr/>
            <p:nvPr/>
          </p:nvSpPr>
          <p:spPr>
            <a:xfrm>
              <a:off x="1320800" y="5238750"/>
              <a:ext cx="1228725" cy="1619250"/>
            </a:xfrm>
            <a:custGeom>
              <a:avLst/>
              <a:gdLst/>
              <a:ahLst/>
              <a:cxnLst/>
              <a:rect l="l" t="t" r="r" b="b"/>
              <a:pathLst>
                <a:path w="774" h="1020" extrusionOk="0">
                  <a:moveTo>
                    <a:pt x="0" y="0"/>
                  </a:moveTo>
                  <a:lnTo>
                    <a:pt x="740" y="1020"/>
                  </a:lnTo>
                  <a:lnTo>
                    <a:pt x="774" y="1020"/>
                  </a:lnTo>
                  <a:lnTo>
                    <a:pt x="0" y="0"/>
                  </a:lnTo>
                  <a:close/>
                </a:path>
              </a:pathLst>
            </a:custGeom>
            <a:solidFill>
              <a:srgbClr val="262626"/>
            </a:solidFill>
            <a:ln>
              <a:noFill/>
            </a:ln>
          </p:spPr>
        </p:sp>
        <p:sp>
          <p:nvSpPr>
            <p:cNvPr id="10" name="Google Shape;10;p1"/>
            <p:cNvSpPr/>
            <p:nvPr/>
          </p:nvSpPr>
          <p:spPr>
            <a:xfrm>
              <a:off x="1627188" y="5291138"/>
              <a:ext cx="1495425" cy="1566863"/>
            </a:xfrm>
            <a:custGeom>
              <a:avLst/>
              <a:gdLst/>
              <a:ahLst/>
              <a:cxnLst/>
              <a:rect l="l" t="t" r="r" b="b"/>
              <a:pathLst>
                <a:path w="942" h="987" extrusionOk="0">
                  <a:moveTo>
                    <a:pt x="0" y="0"/>
                  </a:moveTo>
                  <a:lnTo>
                    <a:pt x="909" y="987"/>
                  </a:lnTo>
                  <a:lnTo>
                    <a:pt x="942" y="987"/>
                  </a:lnTo>
                  <a:lnTo>
                    <a:pt x="0" y="0"/>
                  </a:lnTo>
                  <a:close/>
                </a:path>
              </a:pathLst>
            </a:custGeom>
            <a:solidFill>
              <a:srgbClr val="0B5982"/>
            </a:solidFill>
            <a:ln>
              <a:noFill/>
            </a:ln>
          </p:spPr>
        </p:sp>
        <p:sp>
          <p:nvSpPr>
            <p:cNvPr id="11" name="Google Shape;11;p1"/>
            <p:cNvSpPr/>
            <p:nvPr/>
          </p:nvSpPr>
          <p:spPr>
            <a:xfrm>
              <a:off x="1627188" y="5286375"/>
              <a:ext cx="2130425" cy="1571625"/>
            </a:xfrm>
            <a:custGeom>
              <a:avLst/>
              <a:gdLst/>
              <a:ahLst/>
              <a:cxnLst/>
              <a:rect l="l" t="t" r="r" b="b"/>
              <a:pathLst>
                <a:path w="1342" h="990" extrusionOk="0">
                  <a:moveTo>
                    <a:pt x="0" y="3"/>
                  </a:moveTo>
                  <a:lnTo>
                    <a:pt x="942" y="990"/>
                  </a:lnTo>
                  <a:lnTo>
                    <a:pt x="1342" y="990"/>
                  </a:lnTo>
                  <a:lnTo>
                    <a:pt x="156" y="27"/>
                  </a:lnTo>
                  <a:lnTo>
                    <a:pt x="0" y="0"/>
                  </a:lnTo>
                  <a:lnTo>
                    <a:pt x="0" y="3"/>
                  </a:lnTo>
                  <a:close/>
                </a:path>
              </a:pathLst>
            </a:custGeom>
            <a:solidFill>
              <a:srgbClr val="1186C3"/>
            </a:solidFill>
            <a:ln>
              <a:noFill/>
            </a:ln>
          </p:spPr>
        </p:sp>
        <p:sp>
          <p:nvSpPr>
            <p:cNvPr id="12" name="Google Shape;12;p1"/>
            <p:cNvSpPr/>
            <p:nvPr/>
          </p:nvSpPr>
          <p:spPr>
            <a:xfrm>
              <a:off x="1320800" y="5238750"/>
              <a:ext cx="1695450" cy="1619250"/>
            </a:xfrm>
            <a:custGeom>
              <a:avLst/>
              <a:gdLst/>
              <a:ahLst/>
              <a:cxnLst/>
              <a:rect l="l" t="t" r="r" b="b"/>
              <a:pathLst>
                <a:path w="1068" h="1020" extrusionOk="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3F3F3F"/>
            </a:solidFill>
            <a:ln>
              <a:noFill/>
            </a:ln>
          </p:spPr>
        </p:sp>
      </p:grpSp>
      <p:sp>
        <p:nvSpPr>
          <p:cNvPr id="13" name="Google Shape;13;p1"/>
          <p:cNvSpPr txBox="1">
            <a:spLocks noGrp="1"/>
          </p:cNvSpPr>
          <p:nvPr>
            <p:ph type="title"/>
          </p:nvPr>
        </p:nvSpPr>
        <p:spPr>
          <a:xfrm>
            <a:off x="1484311" y="685800"/>
            <a:ext cx="10018713" cy="1752599"/>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chemeClr val="dk1"/>
              </a:buClr>
              <a:buSzPts val="4000"/>
              <a:buFont typeface="Corbel"/>
              <a:buNone/>
              <a:defRPr sz="4000" b="0" i="0" u="none" strike="noStrike" cap="none">
                <a:solidFill>
                  <a:schemeClr val="dk1"/>
                </a:solidFill>
                <a:latin typeface="Corbel"/>
                <a:ea typeface="Corbel"/>
                <a:cs typeface="Corbel"/>
                <a:sym typeface="Corbel"/>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14" name="Google Shape;14;p1"/>
          <p:cNvSpPr txBox="1">
            <a:spLocks noGrp="1"/>
          </p:cNvSpPr>
          <p:nvPr>
            <p:ph type="body" idx="1"/>
          </p:nvPr>
        </p:nvSpPr>
        <p:spPr>
          <a:xfrm>
            <a:off x="1484310" y="2666999"/>
            <a:ext cx="10018713" cy="3124201"/>
          </a:xfrm>
          <a:prstGeom prst="rect">
            <a:avLst/>
          </a:prstGeom>
          <a:noFill/>
          <a:ln>
            <a:noFill/>
          </a:ln>
        </p:spPr>
        <p:txBody>
          <a:bodyPr spcFirstLastPara="1" wrap="square" lIns="91425" tIns="45700" rIns="91425" bIns="45700" anchor="ctr" anchorCtr="0">
            <a:noAutofit/>
          </a:bodyPr>
          <a:lstStyle>
            <a:lvl1pPr marL="457200" marR="0" lvl="0" indent="-449580" algn="l" rtl="0">
              <a:spcBef>
                <a:spcPts val="480"/>
              </a:spcBef>
              <a:spcAft>
                <a:spcPts val="0"/>
              </a:spcAft>
              <a:buClr>
                <a:srgbClr val="1186C3"/>
              </a:buClr>
              <a:buSzPts val="3480"/>
              <a:buFont typeface="Arial"/>
              <a:buChar char="•"/>
              <a:defRPr sz="2400" b="0" i="0" u="none" strike="noStrike" cap="none">
                <a:solidFill>
                  <a:schemeClr val="dk1"/>
                </a:solidFill>
                <a:latin typeface="Corbel"/>
                <a:ea typeface="Corbel"/>
                <a:cs typeface="Corbel"/>
                <a:sym typeface="Corbel"/>
              </a:defRPr>
            </a:lvl1pPr>
            <a:lvl2pPr marL="914400" marR="0" lvl="1" indent="-412750" algn="l" rtl="0">
              <a:spcBef>
                <a:spcPts val="600"/>
              </a:spcBef>
              <a:spcAft>
                <a:spcPts val="0"/>
              </a:spcAft>
              <a:buClr>
                <a:srgbClr val="1186C3"/>
              </a:buClr>
              <a:buSzPts val="2900"/>
              <a:buFont typeface="Arial"/>
              <a:buChar char="•"/>
              <a:defRPr sz="2000" b="0" i="0" u="none" strike="noStrike" cap="none">
                <a:solidFill>
                  <a:schemeClr val="dk1"/>
                </a:solidFill>
                <a:latin typeface="Corbel"/>
                <a:ea typeface="Corbel"/>
                <a:cs typeface="Corbel"/>
                <a:sym typeface="Corbel"/>
              </a:defRPr>
            </a:lvl2pPr>
            <a:lvl3pPr marL="1371600" marR="0" lvl="2" indent="-394335" algn="l" rtl="0">
              <a:spcBef>
                <a:spcPts val="600"/>
              </a:spcBef>
              <a:spcAft>
                <a:spcPts val="0"/>
              </a:spcAft>
              <a:buClr>
                <a:srgbClr val="1186C3"/>
              </a:buClr>
              <a:buSzPts val="2610"/>
              <a:buFont typeface="Arial"/>
              <a:buChar char="•"/>
              <a:defRPr sz="1800" b="0" i="0" u="none" strike="noStrike" cap="none">
                <a:solidFill>
                  <a:schemeClr val="dk1"/>
                </a:solidFill>
                <a:latin typeface="Corbel"/>
                <a:ea typeface="Corbel"/>
                <a:cs typeface="Corbel"/>
                <a:sym typeface="Corbel"/>
              </a:defRPr>
            </a:lvl3pPr>
            <a:lvl4pPr marL="1828800" marR="0" lvl="3" indent="-375919" algn="l" rtl="0">
              <a:spcBef>
                <a:spcPts val="600"/>
              </a:spcBef>
              <a:spcAft>
                <a:spcPts val="0"/>
              </a:spcAft>
              <a:buClr>
                <a:srgbClr val="1186C3"/>
              </a:buClr>
              <a:buSzPts val="2320"/>
              <a:buFont typeface="Arial"/>
              <a:buChar char="•"/>
              <a:defRPr sz="1600" b="0" i="0" u="none" strike="noStrike" cap="none">
                <a:solidFill>
                  <a:schemeClr val="dk1"/>
                </a:solidFill>
                <a:latin typeface="Corbel"/>
                <a:ea typeface="Corbel"/>
                <a:cs typeface="Corbel"/>
                <a:sym typeface="Corbel"/>
              </a:defRPr>
            </a:lvl4pPr>
            <a:lvl5pPr marL="2286000" marR="0" lvl="4" indent="-357504" algn="l" rtl="0">
              <a:spcBef>
                <a:spcPts val="600"/>
              </a:spcBef>
              <a:spcAft>
                <a:spcPts val="0"/>
              </a:spcAft>
              <a:buClr>
                <a:srgbClr val="1186C3"/>
              </a:buClr>
              <a:buSzPts val="2030"/>
              <a:buFont typeface="Arial"/>
              <a:buChar char="•"/>
              <a:defRPr sz="1400" b="0" i="0" u="none" strike="noStrike" cap="none">
                <a:solidFill>
                  <a:schemeClr val="dk1"/>
                </a:solidFill>
                <a:latin typeface="Corbel"/>
                <a:ea typeface="Corbel"/>
                <a:cs typeface="Corbel"/>
                <a:sym typeface="Corbel"/>
              </a:defRPr>
            </a:lvl5pPr>
            <a:lvl6pPr marL="2743200" marR="0" lvl="5" indent="-357504" algn="l" rtl="0">
              <a:spcBef>
                <a:spcPts val="600"/>
              </a:spcBef>
              <a:spcAft>
                <a:spcPts val="0"/>
              </a:spcAft>
              <a:buClr>
                <a:srgbClr val="1186C3"/>
              </a:buClr>
              <a:buSzPts val="2030"/>
              <a:buFont typeface="Arial"/>
              <a:buChar char="•"/>
              <a:defRPr sz="1400" b="0" i="0" u="none" strike="noStrike" cap="none">
                <a:solidFill>
                  <a:schemeClr val="dk1"/>
                </a:solidFill>
                <a:latin typeface="Corbel"/>
                <a:ea typeface="Corbel"/>
                <a:cs typeface="Corbel"/>
                <a:sym typeface="Corbel"/>
              </a:defRPr>
            </a:lvl6pPr>
            <a:lvl7pPr marL="3200400" marR="0" lvl="6" indent="-357504" algn="l" rtl="0">
              <a:spcBef>
                <a:spcPts val="600"/>
              </a:spcBef>
              <a:spcAft>
                <a:spcPts val="0"/>
              </a:spcAft>
              <a:buClr>
                <a:srgbClr val="1186C3"/>
              </a:buClr>
              <a:buSzPts val="2030"/>
              <a:buFont typeface="Arial"/>
              <a:buChar char="•"/>
              <a:defRPr sz="1400" b="0" i="0" u="none" strike="noStrike" cap="none">
                <a:solidFill>
                  <a:schemeClr val="dk1"/>
                </a:solidFill>
                <a:latin typeface="Corbel"/>
                <a:ea typeface="Corbel"/>
                <a:cs typeface="Corbel"/>
                <a:sym typeface="Corbel"/>
              </a:defRPr>
            </a:lvl7pPr>
            <a:lvl8pPr marL="3657600" marR="0" lvl="7" indent="-357504" algn="l" rtl="0">
              <a:spcBef>
                <a:spcPts val="600"/>
              </a:spcBef>
              <a:spcAft>
                <a:spcPts val="0"/>
              </a:spcAft>
              <a:buClr>
                <a:srgbClr val="1186C3"/>
              </a:buClr>
              <a:buSzPts val="2030"/>
              <a:buFont typeface="Arial"/>
              <a:buChar char="•"/>
              <a:defRPr sz="1400" b="0" i="0" u="none" strike="noStrike" cap="none">
                <a:solidFill>
                  <a:schemeClr val="dk1"/>
                </a:solidFill>
                <a:latin typeface="Corbel"/>
                <a:ea typeface="Corbel"/>
                <a:cs typeface="Corbel"/>
                <a:sym typeface="Corbel"/>
              </a:defRPr>
            </a:lvl8pPr>
            <a:lvl9pPr marL="4114800" marR="0" lvl="8" indent="-357504" algn="l" rtl="0">
              <a:spcBef>
                <a:spcPts val="600"/>
              </a:spcBef>
              <a:spcAft>
                <a:spcPts val="600"/>
              </a:spcAft>
              <a:buClr>
                <a:srgbClr val="1186C3"/>
              </a:buClr>
              <a:buSzPts val="2030"/>
              <a:buFont typeface="Arial"/>
              <a:buChar char="•"/>
              <a:defRPr sz="1400" b="0" i="0" u="none" strike="noStrike" cap="none">
                <a:solidFill>
                  <a:schemeClr val="dk1"/>
                </a:solidFill>
                <a:latin typeface="Corbel"/>
                <a:ea typeface="Corbel"/>
                <a:cs typeface="Corbel"/>
                <a:sym typeface="Corbel"/>
              </a:defRPr>
            </a:lvl9pPr>
          </a:lstStyle>
          <a:p>
            <a:endParaRPr/>
          </a:p>
        </p:txBody>
      </p:sp>
      <p:sp>
        <p:nvSpPr>
          <p:cNvPr id="15" name="Google Shape;15;p1"/>
          <p:cNvSpPr txBox="1">
            <a:spLocks noGrp="1"/>
          </p:cNvSpPr>
          <p:nvPr>
            <p:ph type="dt" idx="10"/>
          </p:nvPr>
        </p:nvSpPr>
        <p:spPr>
          <a:xfrm>
            <a:off x="9732656" y="5883275"/>
            <a:ext cx="1143000"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000" b="0" i="0" u="none" strike="noStrike" cap="none">
                <a:solidFill>
                  <a:schemeClr val="dk1"/>
                </a:solidFill>
                <a:latin typeface="Corbel"/>
                <a:ea typeface="Corbel"/>
                <a:cs typeface="Corbel"/>
                <a:sym typeface="Corbel"/>
              </a:defRPr>
            </a:lvl1pPr>
            <a:lvl2pPr marR="0" lvl="1" algn="l" rtl="0">
              <a:spcBef>
                <a:spcPts val="0"/>
              </a:spcBef>
              <a:spcAft>
                <a:spcPts val="0"/>
              </a:spcAft>
              <a:buSzPts val="1400"/>
              <a:buNone/>
              <a:defRPr sz="1800" b="0" i="0" u="none" strike="noStrike" cap="none">
                <a:solidFill>
                  <a:schemeClr val="dk1"/>
                </a:solidFill>
                <a:latin typeface="Corbel"/>
                <a:ea typeface="Corbel"/>
                <a:cs typeface="Corbel"/>
                <a:sym typeface="Corbel"/>
              </a:defRPr>
            </a:lvl2pPr>
            <a:lvl3pPr marR="0" lvl="2" algn="l" rtl="0">
              <a:spcBef>
                <a:spcPts val="0"/>
              </a:spcBef>
              <a:spcAft>
                <a:spcPts val="0"/>
              </a:spcAft>
              <a:buSzPts val="1400"/>
              <a:buNone/>
              <a:defRPr sz="1800" b="0" i="0" u="none" strike="noStrike" cap="none">
                <a:solidFill>
                  <a:schemeClr val="dk1"/>
                </a:solidFill>
                <a:latin typeface="Corbel"/>
                <a:ea typeface="Corbel"/>
                <a:cs typeface="Corbel"/>
                <a:sym typeface="Corbel"/>
              </a:defRPr>
            </a:lvl3pPr>
            <a:lvl4pPr marR="0" lvl="3" algn="l" rtl="0">
              <a:spcBef>
                <a:spcPts val="0"/>
              </a:spcBef>
              <a:spcAft>
                <a:spcPts val="0"/>
              </a:spcAft>
              <a:buSzPts val="1400"/>
              <a:buNone/>
              <a:defRPr sz="1800" b="0" i="0" u="none" strike="noStrike" cap="none">
                <a:solidFill>
                  <a:schemeClr val="dk1"/>
                </a:solidFill>
                <a:latin typeface="Corbel"/>
                <a:ea typeface="Corbel"/>
                <a:cs typeface="Corbel"/>
                <a:sym typeface="Corbel"/>
              </a:defRPr>
            </a:lvl4pPr>
            <a:lvl5pPr marR="0" lvl="4" algn="l" rtl="0">
              <a:spcBef>
                <a:spcPts val="0"/>
              </a:spcBef>
              <a:spcAft>
                <a:spcPts val="0"/>
              </a:spcAft>
              <a:buSzPts val="1400"/>
              <a:buNone/>
              <a:defRPr sz="1800" b="0" i="0" u="none" strike="noStrike" cap="none">
                <a:solidFill>
                  <a:schemeClr val="dk1"/>
                </a:solidFill>
                <a:latin typeface="Corbel"/>
                <a:ea typeface="Corbel"/>
                <a:cs typeface="Corbel"/>
                <a:sym typeface="Corbel"/>
              </a:defRPr>
            </a:lvl5pPr>
            <a:lvl6pPr marR="0" lvl="5" algn="l" rtl="0">
              <a:spcBef>
                <a:spcPts val="0"/>
              </a:spcBef>
              <a:spcAft>
                <a:spcPts val="0"/>
              </a:spcAft>
              <a:buSzPts val="1400"/>
              <a:buNone/>
              <a:defRPr sz="1800" b="0" i="0" u="none" strike="noStrike" cap="none">
                <a:solidFill>
                  <a:schemeClr val="dk1"/>
                </a:solidFill>
                <a:latin typeface="Corbel"/>
                <a:ea typeface="Corbel"/>
                <a:cs typeface="Corbel"/>
                <a:sym typeface="Corbel"/>
              </a:defRPr>
            </a:lvl6pPr>
            <a:lvl7pPr marR="0" lvl="6" algn="l" rtl="0">
              <a:spcBef>
                <a:spcPts val="0"/>
              </a:spcBef>
              <a:spcAft>
                <a:spcPts val="0"/>
              </a:spcAft>
              <a:buSzPts val="1400"/>
              <a:buNone/>
              <a:defRPr sz="1800" b="0" i="0" u="none" strike="noStrike" cap="none">
                <a:solidFill>
                  <a:schemeClr val="dk1"/>
                </a:solidFill>
                <a:latin typeface="Corbel"/>
                <a:ea typeface="Corbel"/>
                <a:cs typeface="Corbel"/>
                <a:sym typeface="Corbel"/>
              </a:defRPr>
            </a:lvl7pPr>
            <a:lvl8pPr marR="0" lvl="7" algn="l" rtl="0">
              <a:spcBef>
                <a:spcPts val="0"/>
              </a:spcBef>
              <a:spcAft>
                <a:spcPts val="0"/>
              </a:spcAft>
              <a:buSzPts val="1400"/>
              <a:buNone/>
              <a:defRPr sz="1800" b="0" i="0" u="none" strike="noStrike" cap="none">
                <a:solidFill>
                  <a:schemeClr val="dk1"/>
                </a:solidFill>
                <a:latin typeface="Corbel"/>
                <a:ea typeface="Corbel"/>
                <a:cs typeface="Corbel"/>
                <a:sym typeface="Corbel"/>
              </a:defRPr>
            </a:lvl8pPr>
            <a:lvl9pPr marR="0" lvl="8" algn="l" rtl="0">
              <a:spcBef>
                <a:spcPts val="0"/>
              </a:spcBef>
              <a:spcAft>
                <a:spcPts val="0"/>
              </a:spcAft>
              <a:buSzPts val="1400"/>
              <a:buNone/>
              <a:defRPr sz="1800" b="0" i="0" u="none" strike="noStrike" cap="none">
                <a:solidFill>
                  <a:schemeClr val="dk1"/>
                </a:solidFill>
                <a:latin typeface="Corbel"/>
                <a:ea typeface="Corbel"/>
                <a:cs typeface="Corbel"/>
                <a:sym typeface="Corbel"/>
              </a:defRPr>
            </a:lvl9pPr>
          </a:lstStyle>
          <a:p>
            <a:endParaRPr/>
          </a:p>
        </p:txBody>
      </p:sp>
      <p:sp>
        <p:nvSpPr>
          <p:cNvPr id="16" name="Google Shape;16;p1"/>
          <p:cNvSpPr txBox="1">
            <a:spLocks noGrp="1"/>
          </p:cNvSpPr>
          <p:nvPr>
            <p:ph type="ftr" idx="11"/>
          </p:nvPr>
        </p:nvSpPr>
        <p:spPr>
          <a:xfrm>
            <a:off x="2572279" y="5883275"/>
            <a:ext cx="7084177"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000" b="0" i="0" u="none" strike="noStrike" cap="none">
                <a:solidFill>
                  <a:schemeClr val="dk1"/>
                </a:solidFill>
                <a:latin typeface="Corbel"/>
                <a:ea typeface="Corbel"/>
                <a:cs typeface="Corbel"/>
                <a:sym typeface="Corbel"/>
              </a:defRPr>
            </a:lvl1pPr>
            <a:lvl2pPr marR="0" lvl="1" algn="l" rtl="0">
              <a:spcBef>
                <a:spcPts val="0"/>
              </a:spcBef>
              <a:spcAft>
                <a:spcPts val="0"/>
              </a:spcAft>
              <a:buSzPts val="1400"/>
              <a:buNone/>
              <a:defRPr sz="1800" b="0" i="0" u="none" strike="noStrike" cap="none">
                <a:solidFill>
                  <a:schemeClr val="dk1"/>
                </a:solidFill>
                <a:latin typeface="Corbel"/>
                <a:ea typeface="Corbel"/>
                <a:cs typeface="Corbel"/>
                <a:sym typeface="Corbel"/>
              </a:defRPr>
            </a:lvl2pPr>
            <a:lvl3pPr marR="0" lvl="2" algn="l" rtl="0">
              <a:spcBef>
                <a:spcPts val="0"/>
              </a:spcBef>
              <a:spcAft>
                <a:spcPts val="0"/>
              </a:spcAft>
              <a:buSzPts val="1400"/>
              <a:buNone/>
              <a:defRPr sz="1800" b="0" i="0" u="none" strike="noStrike" cap="none">
                <a:solidFill>
                  <a:schemeClr val="dk1"/>
                </a:solidFill>
                <a:latin typeface="Corbel"/>
                <a:ea typeface="Corbel"/>
                <a:cs typeface="Corbel"/>
                <a:sym typeface="Corbel"/>
              </a:defRPr>
            </a:lvl3pPr>
            <a:lvl4pPr marR="0" lvl="3" algn="l" rtl="0">
              <a:spcBef>
                <a:spcPts val="0"/>
              </a:spcBef>
              <a:spcAft>
                <a:spcPts val="0"/>
              </a:spcAft>
              <a:buSzPts val="1400"/>
              <a:buNone/>
              <a:defRPr sz="1800" b="0" i="0" u="none" strike="noStrike" cap="none">
                <a:solidFill>
                  <a:schemeClr val="dk1"/>
                </a:solidFill>
                <a:latin typeface="Corbel"/>
                <a:ea typeface="Corbel"/>
                <a:cs typeface="Corbel"/>
                <a:sym typeface="Corbel"/>
              </a:defRPr>
            </a:lvl4pPr>
            <a:lvl5pPr marR="0" lvl="4" algn="l" rtl="0">
              <a:spcBef>
                <a:spcPts val="0"/>
              </a:spcBef>
              <a:spcAft>
                <a:spcPts val="0"/>
              </a:spcAft>
              <a:buSzPts val="1400"/>
              <a:buNone/>
              <a:defRPr sz="1800" b="0" i="0" u="none" strike="noStrike" cap="none">
                <a:solidFill>
                  <a:schemeClr val="dk1"/>
                </a:solidFill>
                <a:latin typeface="Corbel"/>
                <a:ea typeface="Corbel"/>
                <a:cs typeface="Corbel"/>
                <a:sym typeface="Corbel"/>
              </a:defRPr>
            </a:lvl5pPr>
            <a:lvl6pPr marR="0" lvl="5" algn="l" rtl="0">
              <a:spcBef>
                <a:spcPts val="0"/>
              </a:spcBef>
              <a:spcAft>
                <a:spcPts val="0"/>
              </a:spcAft>
              <a:buSzPts val="1400"/>
              <a:buNone/>
              <a:defRPr sz="1800" b="0" i="0" u="none" strike="noStrike" cap="none">
                <a:solidFill>
                  <a:schemeClr val="dk1"/>
                </a:solidFill>
                <a:latin typeface="Corbel"/>
                <a:ea typeface="Corbel"/>
                <a:cs typeface="Corbel"/>
                <a:sym typeface="Corbel"/>
              </a:defRPr>
            </a:lvl6pPr>
            <a:lvl7pPr marR="0" lvl="6" algn="l" rtl="0">
              <a:spcBef>
                <a:spcPts val="0"/>
              </a:spcBef>
              <a:spcAft>
                <a:spcPts val="0"/>
              </a:spcAft>
              <a:buSzPts val="1400"/>
              <a:buNone/>
              <a:defRPr sz="1800" b="0" i="0" u="none" strike="noStrike" cap="none">
                <a:solidFill>
                  <a:schemeClr val="dk1"/>
                </a:solidFill>
                <a:latin typeface="Corbel"/>
                <a:ea typeface="Corbel"/>
                <a:cs typeface="Corbel"/>
                <a:sym typeface="Corbel"/>
              </a:defRPr>
            </a:lvl7pPr>
            <a:lvl8pPr marR="0" lvl="7" algn="l" rtl="0">
              <a:spcBef>
                <a:spcPts val="0"/>
              </a:spcBef>
              <a:spcAft>
                <a:spcPts val="0"/>
              </a:spcAft>
              <a:buSzPts val="1400"/>
              <a:buNone/>
              <a:defRPr sz="1800" b="0" i="0" u="none" strike="noStrike" cap="none">
                <a:solidFill>
                  <a:schemeClr val="dk1"/>
                </a:solidFill>
                <a:latin typeface="Corbel"/>
                <a:ea typeface="Corbel"/>
                <a:cs typeface="Corbel"/>
                <a:sym typeface="Corbel"/>
              </a:defRPr>
            </a:lvl8pPr>
            <a:lvl9pPr marR="0" lvl="8" algn="l" rtl="0">
              <a:spcBef>
                <a:spcPts val="0"/>
              </a:spcBef>
              <a:spcAft>
                <a:spcPts val="0"/>
              </a:spcAft>
              <a:buSzPts val="1400"/>
              <a:buNone/>
              <a:defRPr sz="1800" b="0" i="0" u="none" strike="noStrike" cap="none">
                <a:solidFill>
                  <a:schemeClr val="dk1"/>
                </a:solidFill>
                <a:latin typeface="Corbel"/>
                <a:ea typeface="Corbel"/>
                <a:cs typeface="Corbel"/>
                <a:sym typeface="Corbel"/>
              </a:defRPr>
            </a:lvl9pPr>
          </a:lstStyle>
          <a:p>
            <a:endParaRPr/>
          </a:p>
        </p:txBody>
      </p:sp>
      <p:sp>
        <p:nvSpPr>
          <p:cNvPr id="17" name="Google Shape;17;p1"/>
          <p:cNvSpPr txBox="1">
            <a:spLocks noGrp="1"/>
          </p:cNvSpPr>
          <p:nvPr>
            <p:ph type="sldNum" idx="12"/>
          </p:nvPr>
        </p:nvSpPr>
        <p:spPr>
          <a:xfrm>
            <a:off x="10951856" y="5883275"/>
            <a:ext cx="551167"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00" b="0" i="0" u="none" strike="noStrike" cap="none">
                <a:solidFill>
                  <a:schemeClr val="dk1"/>
                </a:solidFill>
                <a:latin typeface="Corbel"/>
                <a:ea typeface="Corbel"/>
                <a:cs typeface="Corbel"/>
                <a:sym typeface="Corbel"/>
              </a:defRPr>
            </a:lvl1pPr>
            <a:lvl2pPr marL="0" marR="0" lvl="1" indent="0" algn="r" rtl="0">
              <a:spcBef>
                <a:spcPts val="0"/>
              </a:spcBef>
              <a:buNone/>
              <a:defRPr sz="1000" b="0" i="0" u="none" strike="noStrike" cap="none">
                <a:solidFill>
                  <a:schemeClr val="dk1"/>
                </a:solidFill>
                <a:latin typeface="Corbel"/>
                <a:ea typeface="Corbel"/>
                <a:cs typeface="Corbel"/>
                <a:sym typeface="Corbel"/>
              </a:defRPr>
            </a:lvl2pPr>
            <a:lvl3pPr marL="0" marR="0" lvl="2" indent="0" algn="r" rtl="0">
              <a:spcBef>
                <a:spcPts val="0"/>
              </a:spcBef>
              <a:buNone/>
              <a:defRPr sz="1000" b="0" i="0" u="none" strike="noStrike" cap="none">
                <a:solidFill>
                  <a:schemeClr val="dk1"/>
                </a:solidFill>
                <a:latin typeface="Corbel"/>
                <a:ea typeface="Corbel"/>
                <a:cs typeface="Corbel"/>
                <a:sym typeface="Corbel"/>
              </a:defRPr>
            </a:lvl3pPr>
            <a:lvl4pPr marL="0" marR="0" lvl="3" indent="0" algn="r" rtl="0">
              <a:spcBef>
                <a:spcPts val="0"/>
              </a:spcBef>
              <a:buNone/>
              <a:defRPr sz="1000" b="0" i="0" u="none" strike="noStrike" cap="none">
                <a:solidFill>
                  <a:schemeClr val="dk1"/>
                </a:solidFill>
                <a:latin typeface="Corbel"/>
                <a:ea typeface="Corbel"/>
                <a:cs typeface="Corbel"/>
                <a:sym typeface="Corbel"/>
              </a:defRPr>
            </a:lvl4pPr>
            <a:lvl5pPr marL="0" marR="0" lvl="4" indent="0" algn="r" rtl="0">
              <a:spcBef>
                <a:spcPts val="0"/>
              </a:spcBef>
              <a:buNone/>
              <a:defRPr sz="1000" b="0" i="0" u="none" strike="noStrike" cap="none">
                <a:solidFill>
                  <a:schemeClr val="dk1"/>
                </a:solidFill>
                <a:latin typeface="Corbel"/>
                <a:ea typeface="Corbel"/>
                <a:cs typeface="Corbel"/>
                <a:sym typeface="Corbel"/>
              </a:defRPr>
            </a:lvl5pPr>
            <a:lvl6pPr marL="0" marR="0" lvl="5" indent="0" algn="r" rtl="0">
              <a:spcBef>
                <a:spcPts val="0"/>
              </a:spcBef>
              <a:buNone/>
              <a:defRPr sz="1000" b="0" i="0" u="none" strike="noStrike" cap="none">
                <a:solidFill>
                  <a:schemeClr val="dk1"/>
                </a:solidFill>
                <a:latin typeface="Corbel"/>
                <a:ea typeface="Corbel"/>
                <a:cs typeface="Corbel"/>
                <a:sym typeface="Corbel"/>
              </a:defRPr>
            </a:lvl6pPr>
            <a:lvl7pPr marL="0" marR="0" lvl="6" indent="0" algn="r" rtl="0">
              <a:spcBef>
                <a:spcPts val="0"/>
              </a:spcBef>
              <a:buNone/>
              <a:defRPr sz="1000" b="0" i="0" u="none" strike="noStrike" cap="none">
                <a:solidFill>
                  <a:schemeClr val="dk1"/>
                </a:solidFill>
                <a:latin typeface="Corbel"/>
                <a:ea typeface="Corbel"/>
                <a:cs typeface="Corbel"/>
                <a:sym typeface="Corbel"/>
              </a:defRPr>
            </a:lvl7pPr>
            <a:lvl8pPr marL="0" marR="0" lvl="7" indent="0" algn="r" rtl="0">
              <a:spcBef>
                <a:spcPts val="0"/>
              </a:spcBef>
              <a:buNone/>
              <a:defRPr sz="1000" b="0" i="0" u="none" strike="noStrike" cap="none">
                <a:solidFill>
                  <a:schemeClr val="dk1"/>
                </a:solidFill>
                <a:latin typeface="Corbel"/>
                <a:ea typeface="Corbel"/>
                <a:cs typeface="Corbel"/>
                <a:sym typeface="Corbel"/>
              </a:defRPr>
            </a:lvl8pPr>
            <a:lvl9pPr marL="0" marR="0" lvl="8" indent="0" algn="r" rtl="0">
              <a:spcBef>
                <a:spcPts val="0"/>
              </a:spcBef>
              <a:buNone/>
              <a:defRPr sz="1000" b="0" i="0" u="none" strike="noStrike" cap="none">
                <a:solidFill>
                  <a:schemeClr val="dk1"/>
                </a:solidFill>
                <a:latin typeface="Corbel"/>
                <a:ea typeface="Corbel"/>
                <a:cs typeface="Corbel"/>
                <a:sym typeface="Corbe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uscenterforsafesport.org"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0.jpg"/></Relationships>
</file>

<file path=ppt/slides/_rels/slide14.xml.rels><?xml version="1.0" encoding="UTF-8" standalone="yes"?>
<Relationships xmlns="http://schemas.openxmlformats.org/package/2006/relationships"><Relationship Id="rId3" Type="http://schemas.openxmlformats.org/officeDocument/2006/relationships/hyperlink" Target="https://www.usaswimming.org/Home/safe-sport"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11.jpg"/><Relationship Id="rId5" Type="http://schemas.openxmlformats.org/officeDocument/2006/relationships/hyperlink" Target="mailto:srssafesport@gmail.com" TargetMode="External"/><Relationship Id="rId4" Type="http://schemas.openxmlformats.org/officeDocument/2006/relationships/hyperlink" Target="https://uscenterforsafesport.or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9"/>
          <p:cNvSpPr txBox="1">
            <a:spLocks noGrp="1"/>
          </p:cNvSpPr>
          <p:nvPr>
            <p:ph type="ctrTitle"/>
          </p:nvPr>
        </p:nvSpPr>
        <p:spPr>
          <a:xfrm>
            <a:off x="2928401" y="1380068"/>
            <a:ext cx="8574622" cy="2616199"/>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Clr>
                <a:schemeClr val="dk1"/>
              </a:buClr>
              <a:buSzPts val="6000"/>
              <a:buFont typeface="Corbel"/>
              <a:buNone/>
            </a:pPr>
            <a:r>
              <a:rPr lang="en-US" b="1"/>
              <a:t>MINOR ATHLETE ABUSE PREVENTION POLICY</a:t>
            </a:r>
            <a:endParaRPr b="1"/>
          </a:p>
        </p:txBody>
      </p:sp>
      <p:sp>
        <p:nvSpPr>
          <p:cNvPr id="143" name="Google Shape;143;p19"/>
          <p:cNvSpPr txBox="1">
            <a:spLocks noGrp="1"/>
          </p:cNvSpPr>
          <p:nvPr>
            <p:ph type="subTitle" idx="1"/>
          </p:nvPr>
        </p:nvSpPr>
        <p:spPr>
          <a:xfrm>
            <a:off x="4515377" y="3996267"/>
            <a:ext cx="6987645" cy="1388534"/>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SzPts val="3045"/>
              <a:buNone/>
            </a:pPr>
            <a:r>
              <a:rPr lang="en-US"/>
              <a:t>OFFICIALS-WHAT YOU NEED TO KNOW</a:t>
            </a:r>
            <a:endParaRPr/>
          </a:p>
        </p:txBody>
      </p:sp>
      <p:sp>
        <p:nvSpPr>
          <p:cNvPr id="144" name="Google Shape;144;p19"/>
          <p:cNvSpPr/>
          <p:nvPr/>
        </p:nvSpPr>
        <p:spPr>
          <a:xfrm>
            <a:off x="7734125" y="4833825"/>
            <a:ext cx="2739300" cy="15609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45" name="Google Shape;145;p19"/>
          <p:cNvPicPr preferRelativeResize="0"/>
          <p:nvPr/>
        </p:nvPicPr>
        <p:blipFill>
          <a:blip r:embed="rId3">
            <a:alphaModFix/>
          </a:blip>
          <a:stretch>
            <a:fillRect/>
          </a:stretch>
        </p:blipFill>
        <p:spPr>
          <a:xfrm>
            <a:off x="7785825" y="4865375"/>
            <a:ext cx="2623601" cy="1467438"/>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28"/>
          <p:cNvSpPr txBox="1">
            <a:spLocks noGrp="1"/>
          </p:cNvSpPr>
          <p:nvPr>
            <p:ph type="title"/>
          </p:nvPr>
        </p:nvSpPr>
        <p:spPr>
          <a:xfrm>
            <a:off x="1484311" y="685800"/>
            <a:ext cx="10018713" cy="1752599"/>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4000"/>
              <a:buFont typeface="Corbel"/>
              <a:buNone/>
            </a:pPr>
            <a:r>
              <a:rPr lang="en-US" b="1"/>
              <a:t>LOCKER ROOM AND CHANGING AREAS</a:t>
            </a:r>
            <a:endParaRPr b="1"/>
          </a:p>
        </p:txBody>
      </p:sp>
      <p:sp>
        <p:nvSpPr>
          <p:cNvPr id="206" name="Google Shape;206;p28"/>
          <p:cNvSpPr txBox="1">
            <a:spLocks noGrp="1"/>
          </p:cNvSpPr>
          <p:nvPr>
            <p:ph type="body" idx="1"/>
          </p:nvPr>
        </p:nvSpPr>
        <p:spPr>
          <a:xfrm>
            <a:off x="1484300" y="2667000"/>
            <a:ext cx="10018800" cy="3315000"/>
          </a:xfrm>
          <a:prstGeom prst="rect">
            <a:avLst/>
          </a:prstGeom>
          <a:noFill/>
          <a:ln>
            <a:noFill/>
          </a:ln>
        </p:spPr>
        <p:txBody>
          <a:bodyPr spcFirstLastPara="1" wrap="square" lIns="91425" tIns="45700" rIns="91425" bIns="45700" anchor="ctr" anchorCtr="0">
            <a:noAutofit/>
          </a:bodyPr>
          <a:lstStyle/>
          <a:p>
            <a:pPr marL="285750" lvl="0" indent="-285750" algn="l" rtl="0">
              <a:spcBef>
                <a:spcPts val="0"/>
              </a:spcBef>
              <a:spcAft>
                <a:spcPts val="0"/>
              </a:spcAft>
              <a:buSzPts val="3480"/>
              <a:buChar char="●"/>
            </a:pPr>
            <a:r>
              <a:rPr lang="en-US"/>
              <a:t>What is your monitoring plan?</a:t>
            </a:r>
            <a:endParaRPr/>
          </a:p>
          <a:p>
            <a:pPr marL="285750" lvl="0" indent="-285750" algn="l" rtl="0">
              <a:spcBef>
                <a:spcPts val="1080"/>
              </a:spcBef>
              <a:spcAft>
                <a:spcPts val="0"/>
              </a:spcAft>
              <a:buSzPts val="3480"/>
              <a:buChar char="●"/>
            </a:pPr>
            <a:r>
              <a:rPr lang="en-US"/>
              <a:t>Use locker rooms</a:t>
            </a:r>
            <a:endParaRPr/>
          </a:p>
          <a:p>
            <a:pPr marL="285750" lvl="0" indent="-285750" algn="l" rtl="0">
              <a:spcBef>
                <a:spcPts val="1080"/>
              </a:spcBef>
              <a:spcAft>
                <a:spcPts val="0"/>
              </a:spcAft>
              <a:buSzPts val="3480"/>
              <a:buChar char="●"/>
            </a:pPr>
            <a:r>
              <a:rPr lang="en-US"/>
              <a:t>Prefer separate areas /facilities for Coaches and Officials</a:t>
            </a:r>
            <a:endParaRPr/>
          </a:p>
          <a:p>
            <a:pPr marL="285750" lvl="0" indent="-285750" algn="l" rtl="0">
              <a:spcBef>
                <a:spcPts val="1080"/>
              </a:spcBef>
              <a:spcAft>
                <a:spcPts val="0"/>
              </a:spcAft>
              <a:buSzPts val="3480"/>
              <a:buChar char="●"/>
            </a:pPr>
            <a:r>
              <a:rPr lang="en-US"/>
              <a:t>Turn around, don’t parade around, do not show private parts</a:t>
            </a:r>
            <a:endParaRPr/>
          </a:p>
          <a:p>
            <a:pPr marL="285750" lvl="0" indent="-285750" algn="l" rtl="0">
              <a:spcBef>
                <a:spcPts val="1080"/>
              </a:spcBef>
              <a:spcAft>
                <a:spcPts val="0"/>
              </a:spcAft>
              <a:buSzPts val="3480"/>
              <a:buChar char="●"/>
            </a:pPr>
            <a:r>
              <a:rPr lang="en-US"/>
              <a:t>No adults alone with minors…  doesn’t apply to the public. ☹  Legal guardians are discouraged not prohibited.</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29"/>
          <p:cNvSpPr txBox="1">
            <a:spLocks noGrp="1"/>
          </p:cNvSpPr>
          <p:nvPr>
            <p:ph type="title"/>
          </p:nvPr>
        </p:nvSpPr>
        <p:spPr>
          <a:xfrm>
            <a:off x="1484311" y="685800"/>
            <a:ext cx="10018713" cy="1752599"/>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4000"/>
              <a:buFont typeface="Corbel"/>
              <a:buNone/>
            </a:pPr>
            <a:r>
              <a:rPr lang="en-US" b="1"/>
              <a:t>MASSAGES &amp; RUBDOWNS</a:t>
            </a:r>
            <a:endParaRPr b="1"/>
          </a:p>
        </p:txBody>
      </p:sp>
      <p:sp>
        <p:nvSpPr>
          <p:cNvPr id="212" name="Google Shape;212;p29"/>
          <p:cNvSpPr txBox="1">
            <a:spLocks noGrp="1"/>
          </p:cNvSpPr>
          <p:nvPr>
            <p:ph type="body" idx="1"/>
          </p:nvPr>
        </p:nvSpPr>
        <p:spPr>
          <a:xfrm>
            <a:off x="1484300" y="2667000"/>
            <a:ext cx="10018800" cy="3496200"/>
          </a:xfrm>
          <a:prstGeom prst="rect">
            <a:avLst/>
          </a:prstGeom>
          <a:noFill/>
          <a:ln>
            <a:noFill/>
          </a:ln>
        </p:spPr>
        <p:txBody>
          <a:bodyPr spcFirstLastPara="1" wrap="square" lIns="91425" tIns="45700" rIns="91425" bIns="45700" anchor="ctr" anchorCtr="0">
            <a:noAutofit/>
          </a:bodyPr>
          <a:lstStyle/>
          <a:p>
            <a:pPr marL="285750" lvl="0" indent="-285750" algn="l" rtl="0">
              <a:lnSpc>
                <a:spcPct val="90000"/>
              </a:lnSpc>
              <a:spcBef>
                <a:spcPts val="0"/>
              </a:spcBef>
              <a:spcAft>
                <a:spcPts val="0"/>
              </a:spcAft>
              <a:buSzPts val="3219"/>
              <a:buChar char="●"/>
            </a:pPr>
            <a:r>
              <a:rPr lang="en-US" sz="2220"/>
              <a:t>As a team function or training modality; does not apply to a personal massage at non-team function</a:t>
            </a:r>
            <a:endParaRPr/>
          </a:p>
          <a:p>
            <a:pPr marL="285750" lvl="0" indent="-285750" algn="l" rtl="0">
              <a:lnSpc>
                <a:spcPct val="90000"/>
              </a:lnSpc>
              <a:spcBef>
                <a:spcPts val="1044"/>
              </a:spcBef>
              <a:spcAft>
                <a:spcPts val="0"/>
              </a:spcAft>
              <a:buSzPts val="3219"/>
              <a:buChar char="●"/>
            </a:pPr>
            <a:r>
              <a:rPr lang="en-US" sz="2220"/>
              <a:t>Open and interruptible location by certified/licensed professional</a:t>
            </a:r>
            <a:endParaRPr/>
          </a:p>
          <a:p>
            <a:pPr marL="285750" lvl="0" indent="-285750" algn="l" rtl="0">
              <a:lnSpc>
                <a:spcPct val="90000"/>
              </a:lnSpc>
              <a:spcBef>
                <a:spcPts val="1044"/>
              </a:spcBef>
              <a:spcAft>
                <a:spcPts val="0"/>
              </a:spcAft>
              <a:buSzPts val="3219"/>
              <a:buChar char="●"/>
            </a:pPr>
            <a:r>
              <a:rPr lang="en-US" sz="2220"/>
              <a:t>Coach must not perform under any circumstances</a:t>
            </a:r>
            <a:endParaRPr/>
          </a:p>
          <a:p>
            <a:pPr marL="285750" lvl="0" indent="-285750" algn="l" rtl="0">
              <a:lnSpc>
                <a:spcPct val="90000"/>
              </a:lnSpc>
              <a:spcBef>
                <a:spcPts val="1044"/>
              </a:spcBef>
              <a:spcAft>
                <a:spcPts val="0"/>
              </a:spcAft>
              <a:buSzPts val="3219"/>
              <a:buChar char="●"/>
            </a:pPr>
            <a:r>
              <a:rPr lang="en-US" sz="2220"/>
              <a:t>Written consent</a:t>
            </a:r>
            <a:endParaRPr/>
          </a:p>
          <a:p>
            <a:pPr marL="285750" lvl="0" indent="-285750" algn="l" rtl="0">
              <a:lnSpc>
                <a:spcPct val="90000"/>
              </a:lnSpc>
              <a:spcBef>
                <a:spcPts val="1044"/>
              </a:spcBef>
              <a:spcAft>
                <a:spcPts val="0"/>
              </a:spcAft>
              <a:buSzPts val="3219"/>
              <a:buChar char="●"/>
            </a:pPr>
            <a:r>
              <a:rPr lang="en-US" sz="2220"/>
              <a:t>Second adult must be present</a:t>
            </a:r>
            <a:endParaRPr/>
          </a:p>
          <a:p>
            <a:pPr marL="285750" lvl="0" indent="-285750" algn="l" rtl="0">
              <a:lnSpc>
                <a:spcPct val="90000"/>
              </a:lnSpc>
              <a:spcBef>
                <a:spcPts val="1044"/>
              </a:spcBef>
              <a:spcAft>
                <a:spcPts val="0"/>
              </a:spcAft>
              <a:buSzPts val="3219"/>
              <a:buChar char="●"/>
            </a:pPr>
            <a:r>
              <a:rPr lang="en-US" sz="2220"/>
              <a:t>Do not help athletes stretch or apply creams/ointments</a:t>
            </a:r>
            <a:endParaRPr/>
          </a:p>
        </p:txBody>
      </p:sp>
      <p:pic>
        <p:nvPicPr>
          <p:cNvPr id="213" name="Google Shape;213;p29"/>
          <p:cNvPicPr preferRelativeResize="0"/>
          <p:nvPr/>
        </p:nvPicPr>
        <p:blipFill>
          <a:blip r:embed="rId3">
            <a:alphaModFix/>
          </a:blip>
          <a:stretch>
            <a:fillRect/>
          </a:stretch>
        </p:blipFill>
        <p:spPr>
          <a:xfrm>
            <a:off x="8799250" y="4017475"/>
            <a:ext cx="2031550" cy="203155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30"/>
          <p:cNvSpPr txBox="1">
            <a:spLocks noGrp="1"/>
          </p:cNvSpPr>
          <p:nvPr>
            <p:ph type="body" idx="1"/>
          </p:nvPr>
        </p:nvSpPr>
        <p:spPr>
          <a:xfrm>
            <a:off x="6233626" y="4219525"/>
            <a:ext cx="5269500" cy="1571700"/>
          </a:xfrm>
          <a:prstGeom prst="rect">
            <a:avLst/>
          </a:prstGeom>
        </p:spPr>
        <p:txBody>
          <a:bodyPr spcFirstLastPara="1" wrap="square" lIns="91425" tIns="45700" rIns="91425" bIns="45700" anchor="ctr" anchorCtr="0">
            <a:noAutofit/>
          </a:bodyPr>
          <a:lstStyle/>
          <a:p>
            <a:pPr marL="0" lvl="0" indent="0" algn="l" rtl="0">
              <a:spcBef>
                <a:spcPts val="360"/>
              </a:spcBef>
              <a:spcAft>
                <a:spcPts val="600"/>
              </a:spcAft>
              <a:buNone/>
            </a:pPr>
            <a:endParaRPr/>
          </a:p>
        </p:txBody>
      </p:sp>
      <p:sp>
        <p:nvSpPr>
          <p:cNvPr id="219" name="Google Shape;219;p30"/>
          <p:cNvSpPr txBox="1">
            <a:spLocks noGrp="1"/>
          </p:cNvSpPr>
          <p:nvPr>
            <p:ph type="title"/>
          </p:nvPr>
        </p:nvSpPr>
        <p:spPr>
          <a:xfrm>
            <a:off x="1484311" y="2552700"/>
            <a:ext cx="10018800" cy="17526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US" b="1"/>
              <a:t>REPORTING-HOW?</a:t>
            </a:r>
            <a:endParaRPr b="1"/>
          </a:p>
        </p:txBody>
      </p:sp>
      <p:pic>
        <p:nvPicPr>
          <p:cNvPr id="220" name="Google Shape;220;p30"/>
          <p:cNvPicPr preferRelativeResize="0"/>
          <p:nvPr/>
        </p:nvPicPr>
        <p:blipFill>
          <a:blip r:embed="rId3">
            <a:alphaModFix/>
          </a:blip>
          <a:stretch>
            <a:fillRect/>
          </a:stretch>
        </p:blipFill>
        <p:spPr>
          <a:xfrm>
            <a:off x="6172500" y="836325"/>
            <a:ext cx="4781550" cy="5467350"/>
          </a:xfrm>
          <a:prstGeom prst="rect">
            <a:avLst/>
          </a:prstGeom>
          <a:noFill/>
          <a:ln>
            <a:noFill/>
          </a:ln>
        </p:spPr>
      </p:pic>
      <p:sp>
        <p:nvSpPr>
          <p:cNvPr id="221" name="Google Shape;221;p30"/>
          <p:cNvSpPr txBox="1"/>
          <p:nvPr/>
        </p:nvSpPr>
        <p:spPr>
          <a:xfrm>
            <a:off x="1852975" y="4068475"/>
            <a:ext cx="3484500" cy="1782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1800" b="1">
                <a:solidFill>
                  <a:schemeClr val="dk1"/>
                </a:solidFill>
              </a:rPr>
              <a:t>(720) 524-5640, or find more information at</a:t>
            </a:r>
            <a:r>
              <a:rPr lang="en-US" sz="1800" b="1">
                <a:solidFill>
                  <a:schemeClr val="dk1"/>
                </a:solidFill>
                <a:uFill>
                  <a:noFill/>
                </a:uFill>
                <a:hlinkClick r:id="rId4"/>
              </a:rPr>
              <a:t> </a:t>
            </a:r>
            <a:endParaRPr/>
          </a:p>
          <a:p>
            <a:pPr marL="0" lvl="0" indent="0" algn="ctr" rtl="0">
              <a:spcBef>
                <a:spcPts val="0"/>
              </a:spcBef>
              <a:spcAft>
                <a:spcPts val="0"/>
              </a:spcAft>
              <a:buNone/>
            </a:pPr>
            <a:endParaRPr/>
          </a:p>
          <a:p>
            <a:pPr marL="0" lvl="0" indent="0" algn="ctr" rtl="0">
              <a:spcBef>
                <a:spcPts val="0"/>
              </a:spcBef>
              <a:spcAft>
                <a:spcPts val="0"/>
              </a:spcAft>
              <a:buClr>
                <a:schemeClr val="dk1"/>
              </a:buClr>
              <a:buSzPts val="1100"/>
              <a:buFont typeface="Arial"/>
              <a:buNone/>
            </a:pPr>
            <a:r>
              <a:rPr lang="en-US" b="1" u="sng">
                <a:solidFill>
                  <a:schemeClr val="hlink"/>
                </a:solidFill>
                <a:hlinkClick r:id="rId4"/>
              </a:rPr>
              <a:t>www.uscenterforsafesport.org</a:t>
            </a:r>
            <a:endParaRPr b="1">
              <a:solidFill>
                <a:schemeClr val="dk1"/>
              </a:solidFill>
            </a:endParaRPr>
          </a:p>
          <a:p>
            <a:pPr marL="0" lvl="0" indent="0" algn="l" rtl="0">
              <a:spcBef>
                <a:spcPts val="0"/>
              </a:spcBef>
              <a:spcAft>
                <a:spcPts val="0"/>
              </a:spcAft>
              <a:buNone/>
            </a:pPr>
            <a:endParaRPr>
              <a:latin typeface="Corbel"/>
              <a:ea typeface="Corbel"/>
              <a:cs typeface="Corbel"/>
              <a:sym typeface="Corbe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1"/>
          <p:cNvSpPr txBox="1">
            <a:spLocks noGrp="1"/>
          </p:cNvSpPr>
          <p:nvPr>
            <p:ph type="title"/>
          </p:nvPr>
        </p:nvSpPr>
        <p:spPr>
          <a:xfrm>
            <a:off x="1484311" y="685800"/>
            <a:ext cx="10018800" cy="17526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US" b="1"/>
              <a:t>WHERE DO I REPORT?</a:t>
            </a:r>
            <a:endParaRPr b="1"/>
          </a:p>
        </p:txBody>
      </p:sp>
      <p:sp>
        <p:nvSpPr>
          <p:cNvPr id="227" name="Google Shape;227;p31"/>
          <p:cNvSpPr txBox="1">
            <a:spLocks noGrp="1"/>
          </p:cNvSpPr>
          <p:nvPr>
            <p:ph type="body" idx="1"/>
          </p:nvPr>
        </p:nvSpPr>
        <p:spPr>
          <a:xfrm>
            <a:off x="2638476" y="2667000"/>
            <a:ext cx="8864700" cy="2892000"/>
          </a:xfrm>
          <a:prstGeom prst="rect">
            <a:avLst/>
          </a:prstGeom>
        </p:spPr>
        <p:txBody>
          <a:bodyPr spcFirstLastPara="1" wrap="square" lIns="91425" tIns="45700" rIns="91425" bIns="45700" anchor="ctr" anchorCtr="0">
            <a:noAutofit/>
          </a:bodyPr>
          <a:lstStyle/>
          <a:p>
            <a:pPr marL="0" lvl="0" indent="0" algn="l" rtl="0">
              <a:spcBef>
                <a:spcPts val="360"/>
              </a:spcBef>
              <a:spcAft>
                <a:spcPts val="0"/>
              </a:spcAft>
              <a:buNone/>
            </a:pPr>
            <a:endParaRPr dirty="0"/>
          </a:p>
          <a:p>
            <a:pPr marL="0" lvl="0" indent="0" algn="l" rtl="0">
              <a:spcBef>
                <a:spcPts val="600"/>
              </a:spcBef>
              <a:spcAft>
                <a:spcPts val="0"/>
              </a:spcAft>
              <a:buNone/>
            </a:pPr>
            <a:endParaRPr dirty="0"/>
          </a:p>
          <a:p>
            <a:pPr marL="0" lvl="0" indent="0" algn="l" rtl="0">
              <a:spcBef>
                <a:spcPts val="600"/>
              </a:spcBef>
              <a:spcAft>
                <a:spcPts val="0"/>
              </a:spcAft>
              <a:buNone/>
            </a:pPr>
            <a:endParaRPr dirty="0"/>
          </a:p>
          <a:p>
            <a:pPr marL="0" lvl="0" indent="0" algn="l" rtl="0">
              <a:spcBef>
                <a:spcPts val="600"/>
              </a:spcBef>
              <a:spcAft>
                <a:spcPts val="0"/>
              </a:spcAft>
              <a:buNone/>
            </a:pPr>
            <a:endParaRPr dirty="0"/>
          </a:p>
          <a:p>
            <a:pPr marL="0" lvl="0" indent="0" algn="l" rtl="0">
              <a:spcBef>
                <a:spcPts val="600"/>
              </a:spcBef>
              <a:spcAft>
                <a:spcPts val="0"/>
              </a:spcAft>
              <a:buNone/>
            </a:pPr>
            <a:endParaRPr dirty="0"/>
          </a:p>
          <a:p>
            <a:pPr marL="0" lvl="0" indent="0" algn="l" rtl="0">
              <a:spcBef>
                <a:spcPts val="600"/>
              </a:spcBef>
              <a:spcAft>
                <a:spcPts val="0"/>
              </a:spcAft>
              <a:buNone/>
            </a:pPr>
            <a:r>
              <a:rPr lang="en-US" dirty="0"/>
              <a:t>Pocket Card Workgroup </a:t>
            </a:r>
            <a:endParaRPr dirty="0"/>
          </a:p>
          <a:p>
            <a:pPr marL="0" lvl="0" indent="0" algn="l" rtl="0">
              <a:spcBef>
                <a:spcPts val="600"/>
              </a:spcBef>
              <a:spcAft>
                <a:spcPts val="0"/>
              </a:spcAft>
              <a:buNone/>
            </a:pPr>
            <a:r>
              <a:rPr lang="en-US" dirty="0" smtClean="0"/>
              <a:t>SR</a:t>
            </a:r>
            <a:r>
              <a:rPr lang="en-US" dirty="0" smtClean="0"/>
              <a:t>SSAFESPORT@GMAIL.COM</a:t>
            </a:r>
            <a:endParaRPr dirty="0"/>
          </a:p>
          <a:p>
            <a:pPr marL="0" lvl="0" indent="0" algn="l" rtl="0">
              <a:spcBef>
                <a:spcPts val="600"/>
              </a:spcBef>
              <a:spcAft>
                <a:spcPts val="600"/>
              </a:spcAft>
              <a:buNone/>
            </a:pPr>
            <a:endParaRPr dirty="0"/>
          </a:p>
        </p:txBody>
      </p:sp>
      <p:pic>
        <p:nvPicPr>
          <p:cNvPr id="228" name="Google Shape;228;p31"/>
          <p:cNvPicPr preferRelativeResize="0"/>
          <p:nvPr/>
        </p:nvPicPr>
        <p:blipFill>
          <a:blip r:embed="rId3">
            <a:alphaModFix/>
          </a:blip>
          <a:stretch>
            <a:fillRect/>
          </a:stretch>
        </p:blipFill>
        <p:spPr>
          <a:xfrm>
            <a:off x="6878150" y="2117300"/>
            <a:ext cx="3796550" cy="4223600"/>
          </a:xfrm>
          <a:prstGeom prst="rect">
            <a:avLst/>
          </a:prstGeom>
          <a:noFill/>
          <a:ln>
            <a:noFill/>
          </a:ln>
        </p:spPr>
      </p:pic>
      <p:pic>
        <p:nvPicPr>
          <p:cNvPr id="229" name="Google Shape;229;p31"/>
          <p:cNvPicPr preferRelativeResize="0"/>
          <p:nvPr/>
        </p:nvPicPr>
        <p:blipFill>
          <a:blip r:embed="rId4">
            <a:alphaModFix/>
          </a:blip>
          <a:stretch>
            <a:fillRect/>
          </a:stretch>
        </p:blipFill>
        <p:spPr>
          <a:xfrm>
            <a:off x="2196725" y="315600"/>
            <a:ext cx="1630050" cy="4075124"/>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32"/>
          <p:cNvSpPr txBox="1">
            <a:spLocks noGrp="1"/>
          </p:cNvSpPr>
          <p:nvPr>
            <p:ph type="title"/>
          </p:nvPr>
        </p:nvSpPr>
        <p:spPr>
          <a:xfrm>
            <a:off x="1484311" y="685800"/>
            <a:ext cx="10018713" cy="1752599"/>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4000"/>
              <a:buFont typeface="Corbel"/>
              <a:buNone/>
            </a:pPr>
            <a:r>
              <a:rPr lang="en-US" b="1"/>
              <a:t>CONTACTS</a:t>
            </a:r>
            <a:endParaRPr b="1"/>
          </a:p>
          <a:p>
            <a:pPr marL="0" lvl="0" indent="0" algn="ctr" rtl="0">
              <a:spcBef>
                <a:spcPts val="0"/>
              </a:spcBef>
              <a:spcAft>
                <a:spcPts val="0"/>
              </a:spcAft>
              <a:buClr>
                <a:schemeClr val="dk1"/>
              </a:buClr>
              <a:buSzPts val="4000"/>
              <a:buFont typeface="Corbel"/>
              <a:buNone/>
            </a:pPr>
            <a:r>
              <a:rPr lang="en-US" i="1"/>
              <a:t>PREVENT ~ RESPOND ~ REPORT</a:t>
            </a:r>
            <a:endParaRPr i="1"/>
          </a:p>
        </p:txBody>
      </p:sp>
      <p:sp>
        <p:nvSpPr>
          <p:cNvPr id="235" name="Google Shape;235;p32"/>
          <p:cNvSpPr txBox="1">
            <a:spLocks noGrp="1"/>
          </p:cNvSpPr>
          <p:nvPr>
            <p:ph type="body" idx="1"/>
          </p:nvPr>
        </p:nvSpPr>
        <p:spPr>
          <a:xfrm>
            <a:off x="1484310" y="2666999"/>
            <a:ext cx="10018713" cy="3124201"/>
          </a:xfrm>
          <a:prstGeom prst="rect">
            <a:avLst/>
          </a:prstGeom>
          <a:noFill/>
          <a:ln>
            <a:noFill/>
          </a:ln>
        </p:spPr>
        <p:txBody>
          <a:bodyPr spcFirstLastPara="1" wrap="square" lIns="91425" tIns="45700" rIns="91425" bIns="45700" anchor="ctr" anchorCtr="0">
            <a:noAutofit/>
          </a:bodyPr>
          <a:lstStyle/>
          <a:p>
            <a:pPr marL="285750" lvl="0" indent="-285750" algn="l" rtl="0">
              <a:spcBef>
                <a:spcPts val="0"/>
              </a:spcBef>
              <a:spcAft>
                <a:spcPts val="0"/>
              </a:spcAft>
              <a:buSzPts val="3480"/>
              <a:buChar char="●"/>
            </a:pPr>
            <a:r>
              <a:rPr lang="en-US" u="sng" dirty="0">
                <a:solidFill>
                  <a:schemeClr val="hlink"/>
                </a:solidFill>
                <a:hlinkClick r:id="rId3"/>
              </a:rPr>
              <a:t>https://www.usaswimming.org/Home/safe-sport</a:t>
            </a:r>
            <a:endParaRPr dirty="0"/>
          </a:p>
          <a:p>
            <a:pPr marL="285750" lvl="0" indent="-285750" algn="l" rtl="0">
              <a:spcBef>
                <a:spcPts val="1080"/>
              </a:spcBef>
              <a:spcAft>
                <a:spcPts val="0"/>
              </a:spcAft>
              <a:buSzPts val="3480"/>
              <a:buChar char="●"/>
            </a:pPr>
            <a:r>
              <a:rPr lang="en-US" u="sng" dirty="0">
                <a:solidFill>
                  <a:schemeClr val="hlink"/>
                </a:solidFill>
                <a:hlinkClick r:id="rId4"/>
              </a:rPr>
              <a:t>https://uscenterforsafesport.org/</a:t>
            </a:r>
            <a:endParaRPr dirty="0"/>
          </a:p>
          <a:p>
            <a:pPr marL="285750" lvl="0" indent="-285750" algn="l" rtl="0">
              <a:spcBef>
                <a:spcPts val="1080"/>
              </a:spcBef>
              <a:spcAft>
                <a:spcPts val="0"/>
              </a:spcAft>
              <a:buSzPts val="3480"/>
              <a:buChar char="●"/>
            </a:pPr>
            <a:r>
              <a:rPr lang="en-US" u="sng" dirty="0">
                <a:solidFill>
                  <a:schemeClr val="hlink"/>
                </a:solidFill>
                <a:hlinkClick r:id="rId5"/>
              </a:rPr>
              <a:t>srssafesport@gmail.com</a:t>
            </a:r>
            <a:r>
              <a:rPr lang="en-US" dirty="0"/>
              <a:t> </a:t>
            </a:r>
            <a:endParaRPr dirty="0"/>
          </a:p>
        </p:txBody>
      </p:sp>
      <p:pic>
        <p:nvPicPr>
          <p:cNvPr id="236" name="Google Shape;236;p32"/>
          <p:cNvPicPr preferRelativeResize="0"/>
          <p:nvPr/>
        </p:nvPicPr>
        <p:blipFill>
          <a:blip r:embed="rId6">
            <a:alphaModFix/>
          </a:blip>
          <a:stretch>
            <a:fillRect/>
          </a:stretch>
        </p:blipFill>
        <p:spPr>
          <a:xfrm>
            <a:off x="8524363" y="4064788"/>
            <a:ext cx="2333625" cy="23336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0"/>
          <p:cNvSpPr txBox="1">
            <a:spLocks noGrp="1"/>
          </p:cNvSpPr>
          <p:nvPr>
            <p:ph type="title"/>
          </p:nvPr>
        </p:nvSpPr>
        <p:spPr>
          <a:xfrm>
            <a:off x="1484311" y="685800"/>
            <a:ext cx="10018713" cy="1752599"/>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4000"/>
              <a:buFont typeface="Corbel"/>
              <a:buNone/>
            </a:pPr>
            <a:r>
              <a:rPr lang="en-US" b="1"/>
              <a:t>BACKGROUND AND OVERVIEW of MAAPP</a:t>
            </a:r>
            <a:endParaRPr b="1"/>
          </a:p>
        </p:txBody>
      </p:sp>
      <p:sp>
        <p:nvSpPr>
          <p:cNvPr id="151" name="Google Shape;151;p20"/>
          <p:cNvSpPr txBox="1">
            <a:spLocks noGrp="1"/>
          </p:cNvSpPr>
          <p:nvPr>
            <p:ph type="body" idx="1"/>
          </p:nvPr>
        </p:nvSpPr>
        <p:spPr>
          <a:xfrm>
            <a:off x="1484310" y="2666999"/>
            <a:ext cx="10018713" cy="3124201"/>
          </a:xfrm>
          <a:prstGeom prst="rect">
            <a:avLst/>
          </a:prstGeom>
          <a:noFill/>
          <a:ln>
            <a:noFill/>
          </a:ln>
        </p:spPr>
        <p:txBody>
          <a:bodyPr spcFirstLastPara="1" wrap="square" lIns="91425" tIns="45700" rIns="91425" bIns="45700" anchor="ctr" anchorCtr="0">
            <a:noAutofit/>
          </a:bodyPr>
          <a:lstStyle/>
          <a:p>
            <a:pPr marL="285750" lvl="0" indent="-285750" algn="l" rtl="0">
              <a:spcBef>
                <a:spcPts val="0"/>
              </a:spcBef>
              <a:spcAft>
                <a:spcPts val="0"/>
              </a:spcAft>
              <a:buSzPts val="2610"/>
              <a:buChar char="●"/>
            </a:pPr>
            <a:r>
              <a:rPr lang="en-US"/>
              <a:t>CONGRESSIONAL MANDATE</a:t>
            </a:r>
            <a:endParaRPr/>
          </a:p>
          <a:p>
            <a:pPr marL="285750" lvl="0" indent="-285750" algn="l" rtl="0">
              <a:spcBef>
                <a:spcPts val="0"/>
              </a:spcBef>
              <a:spcAft>
                <a:spcPts val="0"/>
              </a:spcAft>
              <a:buSzPts val="2610"/>
              <a:buChar char="●"/>
            </a:pPr>
            <a:r>
              <a:rPr lang="en-US"/>
              <a:t>APPROVED BY USA SWIMMING BOD APRIL 26</a:t>
            </a:r>
            <a:r>
              <a:rPr lang="en-US" baseline="30000"/>
              <a:t>TH</a:t>
            </a:r>
            <a:endParaRPr/>
          </a:p>
          <a:p>
            <a:pPr marL="285750" lvl="0" indent="-285750" algn="l" rtl="0">
              <a:spcBef>
                <a:spcPts val="0"/>
              </a:spcBef>
              <a:spcAft>
                <a:spcPts val="0"/>
              </a:spcAft>
              <a:buSzPts val="2610"/>
              <a:buChar char="●"/>
            </a:pPr>
            <a:r>
              <a:rPr lang="en-US"/>
              <a:t>EFFECTIVE JUNE 23 2019</a:t>
            </a:r>
            <a:endParaRPr/>
          </a:p>
          <a:p>
            <a:pPr marL="285750" lvl="0" indent="-285750" algn="l" rtl="0">
              <a:spcBef>
                <a:spcPts val="0"/>
              </a:spcBef>
              <a:spcAft>
                <a:spcPts val="0"/>
              </a:spcAft>
              <a:buSzPts val="2610"/>
              <a:buChar char="●"/>
            </a:pPr>
            <a:r>
              <a:rPr lang="en-US"/>
              <a:t>SEPTEMBER CONVENTION- APPROVED AT HOD TO MAINTAIN STATUS AS NATIONAL GOVERNING BODY</a:t>
            </a:r>
            <a:endParaRPr/>
          </a:p>
          <a:p>
            <a:pPr marL="285750" lvl="0" indent="0" algn="l" rtl="0">
              <a:spcBef>
                <a:spcPts val="108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21"/>
          <p:cNvSpPr txBox="1"/>
          <p:nvPr/>
        </p:nvSpPr>
        <p:spPr>
          <a:xfrm>
            <a:off x="7522650" y="4672700"/>
            <a:ext cx="3705900" cy="2014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Corbel"/>
              <a:ea typeface="Corbel"/>
              <a:cs typeface="Corbel"/>
              <a:sym typeface="Corbel"/>
            </a:endParaRPr>
          </a:p>
        </p:txBody>
      </p:sp>
      <p:sp>
        <p:nvSpPr>
          <p:cNvPr id="157" name="Google Shape;157;p21"/>
          <p:cNvSpPr txBox="1">
            <a:spLocks noGrp="1"/>
          </p:cNvSpPr>
          <p:nvPr>
            <p:ph type="body" idx="1"/>
          </p:nvPr>
        </p:nvSpPr>
        <p:spPr>
          <a:xfrm>
            <a:off x="1484310" y="2666999"/>
            <a:ext cx="10018713" cy="3124201"/>
          </a:xfrm>
          <a:prstGeom prst="rect">
            <a:avLst/>
          </a:prstGeom>
          <a:noFill/>
          <a:ln>
            <a:noFill/>
          </a:ln>
        </p:spPr>
        <p:txBody>
          <a:bodyPr spcFirstLastPara="1" wrap="square" lIns="91425" tIns="45700" rIns="91425" bIns="45700" anchor="ctr" anchorCtr="0">
            <a:noAutofit/>
          </a:bodyPr>
          <a:lstStyle/>
          <a:p>
            <a:pPr marL="457200" lvl="0" indent="-394335" algn="l" rtl="0">
              <a:spcBef>
                <a:spcPts val="0"/>
              </a:spcBef>
              <a:spcAft>
                <a:spcPts val="0"/>
              </a:spcAft>
              <a:buSzPts val="2610"/>
              <a:buChar char="●"/>
            </a:pPr>
            <a:r>
              <a:rPr lang="en-US"/>
              <a:t>THERE WILL BE COMPLIANCE CHECKS AT ALL LEVELS</a:t>
            </a:r>
            <a:endParaRPr/>
          </a:p>
          <a:p>
            <a:pPr marL="457200" lvl="0" indent="-394335" algn="l" rtl="0">
              <a:spcBef>
                <a:spcPts val="0"/>
              </a:spcBef>
              <a:spcAft>
                <a:spcPts val="0"/>
              </a:spcAft>
              <a:buSzPts val="2610"/>
              <a:buChar char="●"/>
            </a:pPr>
            <a:r>
              <a:rPr lang="en-US"/>
              <a:t>MUST BE IMPLEMENTED </a:t>
            </a:r>
            <a:r>
              <a:rPr lang="en-US" b="1" u="sng"/>
              <a:t>AS IS </a:t>
            </a:r>
            <a:r>
              <a:rPr lang="en-US"/>
              <a:t>AT TEAM AND LSC LEVEL (NO OMISSIONS) BUT CAN ADD TO TAILOR TO TEAM OR LSC.</a:t>
            </a:r>
            <a:endParaRPr/>
          </a:p>
          <a:p>
            <a:pPr marL="457200" lvl="0" indent="-394335" algn="l" rtl="0">
              <a:spcBef>
                <a:spcPts val="0"/>
              </a:spcBef>
              <a:spcAft>
                <a:spcPts val="0"/>
              </a:spcAft>
              <a:buSzPts val="2610"/>
              <a:buChar char="●"/>
            </a:pPr>
            <a:r>
              <a:rPr lang="en-US"/>
              <a:t>RESOURCES AND WEBINARS ARE AVAILABLE ONLINE</a:t>
            </a:r>
            <a:endParaRPr/>
          </a:p>
          <a:p>
            <a:pPr marL="457200" lvl="0" indent="-394335" algn="l" rtl="0">
              <a:spcBef>
                <a:spcPts val="0"/>
              </a:spcBef>
              <a:spcAft>
                <a:spcPts val="0"/>
              </a:spcAft>
              <a:buSzPts val="2610"/>
              <a:buChar char="●"/>
            </a:pPr>
            <a:r>
              <a:rPr lang="en-US"/>
              <a:t>ASK QUESTIONS</a:t>
            </a:r>
            <a:endParaRPr/>
          </a:p>
          <a:p>
            <a:pPr marL="285750" lvl="0" indent="-64770" algn="l" rtl="0">
              <a:spcBef>
                <a:spcPts val="1080"/>
              </a:spcBef>
              <a:spcAft>
                <a:spcPts val="0"/>
              </a:spcAft>
              <a:buSzPts val="3480"/>
              <a:buNone/>
            </a:pPr>
            <a:endParaRPr/>
          </a:p>
        </p:txBody>
      </p:sp>
      <p:sp>
        <p:nvSpPr>
          <p:cNvPr id="158" name="Google Shape;158;p21"/>
          <p:cNvSpPr txBox="1">
            <a:spLocks noGrp="1"/>
          </p:cNvSpPr>
          <p:nvPr>
            <p:ph type="title"/>
          </p:nvPr>
        </p:nvSpPr>
        <p:spPr>
          <a:xfrm>
            <a:off x="1484311" y="685800"/>
            <a:ext cx="10018713" cy="1752599"/>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4000"/>
              <a:buFont typeface="Corbel"/>
              <a:buNone/>
            </a:pPr>
            <a:r>
              <a:rPr lang="en-US" b="1"/>
              <a:t>MAAPP HIGHLIGHTS</a:t>
            </a:r>
            <a:endParaRPr b="1"/>
          </a:p>
        </p:txBody>
      </p:sp>
      <p:pic>
        <p:nvPicPr>
          <p:cNvPr id="159" name="Google Shape;159;p21"/>
          <p:cNvPicPr preferRelativeResize="0"/>
          <p:nvPr/>
        </p:nvPicPr>
        <p:blipFill>
          <a:blip r:embed="rId3">
            <a:alphaModFix/>
          </a:blip>
          <a:stretch>
            <a:fillRect/>
          </a:stretch>
        </p:blipFill>
        <p:spPr>
          <a:xfrm>
            <a:off x="7744175" y="4671425"/>
            <a:ext cx="3403850" cy="1914674"/>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22"/>
          <p:cNvSpPr txBox="1">
            <a:spLocks noGrp="1"/>
          </p:cNvSpPr>
          <p:nvPr>
            <p:ph type="title"/>
          </p:nvPr>
        </p:nvSpPr>
        <p:spPr>
          <a:xfrm>
            <a:off x="1484311" y="685800"/>
            <a:ext cx="10018713" cy="1752599"/>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4000"/>
              <a:buFont typeface="Corbel"/>
              <a:buNone/>
            </a:pPr>
            <a:r>
              <a:rPr lang="en-US" b="1"/>
              <a:t>BEFORE MEET</a:t>
            </a:r>
            <a:endParaRPr b="1"/>
          </a:p>
        </p:txBody>
      </p:sp>
      <p:sp>
        <p:nvSpPr>
          <p:cNvPr id="165" name="Google Shape;165;p22"/>
          <p:cNvSpPr txBox="1">
            <a:spLocks noGrp="1"/>
          </p:cNvSpPr>
          <p:nvPr>
            <p:ph type="body" idx="1"/>
          </p:nvPr>
        </p:nvSpPr>
        <p:spPr>
          <a:xfrm>
            <a:off x="1484300" y="2004025"/>
            <a:ext cx="10018800" cy="3787500"/>
          </a:xfrm>
          <a:prstGeom prst="rect">
            <a:avLst/>
          </a:prstGeom>
          <a:noFill/>
          <a:ln>
            <a:noFill/>
          </a:ln>
        </p:spPr>
        <p:txBody>
          <a:bodyPr spcFirstLastPara="1" wrap="square" lIns="91425" tIns="45700" rIns="91425" bIns="45700" anchor="ctr" anchorCtr="0">
            <a:noAutofit/>
          </a:bodyPr>
          <a:lstStyle/>
          <a:p>
            <a:pPr marL="285750" lvl="0" indent="-285750" algn="l" rtl="0">
              <a:lnSpc>
                <a:spcPct val="100000"/>
              </a:lnSpc>
              <a:spcBef>
                <a:spcPts val="0"/>
              </a:spcBef>
              <a:spcAft>
                <a:spcPts val="0"/>
              </a:spcAft>
              <a:buSzPts val="2610"/>
              <a:buChar char="●"/>
            </a:pPr>
            <a:r>
              <a:rPr lang="en-US"/>
              <a:t>ADULT ATHLETES (AGE 18) MUST COMPLETE ATHLETE PROTECTION TRAINING, CAN NOT COMPETE IF NOT CURRENT.</a:t>
            </a:r>
            <a:endParaRPr/>
          </a:p>
          <a:p>
            <a:pPr marL="285750" lvl="0" indent="-285750" algn="l" rtl="0">
              <a:lnSpc>
                <a:spcPct val="100000"/>
              </a:lnSpc>
              <a:spcBef>
                <a:spcPts val="0"/>
              </a:spcBef>
              <a:spcAft>
                <a:spcPts val="0"/>
              </a:spcAft>
              <a:buSzPts val="2610"/>
              <a:buChar char="●"/>
            </a:pPr>
            <a:r>
              <a:rPr lang="en-US"/>
              <a:t>FLAG ON MEET RECONCILIATION/ REGISTRAR </a:t>
            </a:r>
            <a:endParaRPr/>
          </a:p>
          <a:p>
            <a:pPr marL="285750" lvl="0" indent="-285750" algn="l" rtl="0">
              <a:lnSpc>
                <a:spcPct val="100000"/>
              </a:lnSpc>
              <a:spcBef>
                <a:spcPts val="0"/>
              </a:spcBef>
              <a:spcAft>
                <a:spcPts val="0"/>
              </a:spcAft>
              <a:buSzPts val="2610"/>
              <a:buChar char="●"/>
            </a:pPr>
            <a:r>
              <a:rPr lang="en-US"/>
              <a:t>EDUCATION SUGGESTED-PLAN GROUPS OF ATHLETES TO TAKE TOGETHER</a:t>
            </a:r>
            <a:endParaRPr/>
          </a:p>
          <a:p>
            <a:pPr marL="285750" lvl="0" indent="-285750" algn="l" rtl="0">
              <a:lnSpc>
                <a:spcPct val="100000"/>
              </a:lnSpc>
              <a:spcBef>
                <a:spcPts val="0"/>
              </a:spcBef>
              <a:spcAft>
                <a:spcPts val="0"/>
              </a:spcAft>
              <a:buSzPts val="2610"/>
              <a:buChar char="●"/>
            </a:pPr>
            <a:r>
              <a:rPr lang="en-US"/>
              <a:t>PRESENT AT PARENT MEETINGS, REGISTRATION NIGHTS, CHECK BOX ON TEAMUNIFY REGISTRATION (for example)</a:t>
            </a:r>
            <a:endParaRPr/>
          </a:p>
          <a:p>
            <a:pPr marL="285750" lvl="0" indent="-285750" algn="l" rtl="0">
              <a:lnSpc>
                <a:spcPct val="100000"/>
              </a:lnSpc>
              <a:spcBef>
                <a:spcPts val="0"/>
              </a:spcBef>
              <a:spcAft>
                <a:spcPts val="0"/>
              </a:spcAft>
              <a:buSzPts val="2610"/>
              <a:buChar char="●"/>
            </a:pPr>
            <a:r>
              <a:rPr lang="en-US" b="1"/>
              <a:t>REVIEW PAGES OF FAQ’S and MEET LANGUAGE</a:t>
            </a:r>
            <a:endParaRPr/>
          </a:p>
          <a:p>
            <a:pPr marL="285750" lvl="0" indent="-64770" algn="l" rtl="0">
              <a:lnSpc>
                <a:spcPct val="90000"/>
              </a:lnSpc>
              <a:spcBef>
                <a:spcPts val="1080"/>
              </a:spcBef>
              <a:spcAft>
                <a:spcPts val="0"/>
              </a:spcAft>
              <a:buSzPts val="3480"/>
              <a:buNone/>
            </a:pPr>
            <a:endParaRPr/>
          </a:p>
        </p:txBody>
      </p:sp>
      <p:sp>
        <p:nvSpPr>
          <p:cNvPr id="166" name="Google Shape;166;p22"/>
          <p:cNvSpPr/>
          <p:nvPr/>
        </p:nvSpPr>
        <p:spPr>
          <a:xfrm>
            <a:off x="8829163" y="4722350"/>
            <a:ext cx="1913400" cy="1832700"/>
          </a:xfrm>
          <a:prstGeom prst="wedgeRectCallout">
            <a:avLst>
              <a:gd name="adj1" fmla="val -20833"/>
              <a:gd name="adj2" fmla="val 625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67" name="Google Shape;167;p22"/>
          <p:cNvPicPr preferRelativeResize="0"/>
          <p:nvPr/>
        </p:nvPicPr>
        <p:blipFill>
          <a:blip r:embed="rId3">
            <a:alphaModFix/>
          </a:blip>
          <a:stretch>
            <a:fillRect/>
          </a:stretch>
        </p:blipFill>
        <p:spPr>
          <a:xfrm>
            <a:off x="8947346" y="4800209"/>
            <a:ext cx="1677025" cy="16770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3"/>
          <p:cNvSpPr txBox="1">
            <a:spLocks noGrp="1"/>
          </p:cNvSpPr>
          <p:nvPr>
            <p:ph type="title"/>
          </p:nvPr>
        </p:nvSpPr>
        <p:spPr>
          <a:xfrm>
            <a:off x="1484311" y="685800"/>
            <a:ext cx="10018713" cy="1267691"/>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3600"/>
              <a:buFont typeface="Corbel"/>
              <a:buNone/>
            </a:pPr>
            <a:endParaRPr sz="3600"/>
          </a:p>
          <a:p>
            <a:pPr marL="0" lvl="0" indent="0" algn="ctr" rtl="0">
              <a:spcBef>
                <a:spcPts val="0"/>
              </a:spcBef>
              <a:spcAft>
                <a:spcPts val="0"/>
              </a:spcAft>
              <a:buClr>
                <a:schemeClr val="dk1"/>
              </a:buClr>
              <a:buSzPts val="3600"/>
              <a:buFont typeface="Corbel"/>
              <a:buNone/>
            </a:pPr>
            <a:r>
              <a:rPr lang="en-US" sz="3600"/>
              <a:t/>
            </a:r>
            <a:br>
              <a:rPr lang="en-US" sz="3600"/>
            </a:br>
            <a:endParaRPr sz="3600"/>
          </a:p>
        </p:txBody>
      </p:sp>
      <p:sp>
        <p:nvSpPr>
          <p:cNvPr id="173" name="Google Shape;173;p23"/>
          <p:cNvSpPr txBox="1">
            <a:spLocks noGrp="1"/>
          </p:cNvSpPr>
          <p:nvPr>
            <p:ph type="body" idx="1"/>
          </p:nvPr>
        </p:nvSpPr>
        <p:spPr>
          <a:xfrm>
            <a:off x="1484300" y="1399800"/>
            <a:ext cx="10018800" cy="3826800"/>
          </a:xfrm>
          <a:prstGeom prst="rect">
            <a:avLst/>
          </a:prstGeom>
          <a:noFill/>
          <a:ln>
            <a:noFill/>
          </a:ln>
        </p:spPr>
        <p:txBody>
          <a:bodyPr spcFirstLastPara="1" wrap="square" lIns="91425" tIns="45700" rIns="91425" bIns="45700" anchor="ctr" anchorCtr="0">
            <a:noAutofit/>
          </a:bodyPr>
          <a:lstStyle/>
          <a:p>
            <a:pPr marL="457200" lvl="0" indent="-394335" algn="l" rtl="0">
              <a:spcBef>
                <a:spcPts val="0"/>
              </a:spcBef>
              <a:spcAft>
                <a:spcPts val="0"/>
              </a:spcAft>
              <a:buSzPts val="2610"/>
              <a:buChar char="●"/>
            </a:pPr>
            <a:r>
              <a:rPr lang="en-US"/>
              <a:t> TIMERS, MARSHALLS, ETC DO NOT HAVE TO BE BACKGROUND CHECKED, Must check in, best to sign in, MAAPP volunteer badges are helpful</a:t>
            </a:r>
            <a:endParaRPr/>
          </a:p>
          <a:p>
            <a:pPr marL="457200" lvl="0" indent="-394335" algn="l" rtl="0">
              <a:spcBef>
                <a:spcPts val="0"/>
              </a:spcBef>
              <a:spcAft>
                <a:spcPts val="0"/>
              </a:spcAft>
              <a:buSzPts val="2610"/>
              <a:buChar char="●"/>
            </a:pPr>
            <a:r>
              <a:rPr lang="en-US"/>
              <a:t>APPLICABLE ADULTS ARE ANY MEMBER </a:t>
            </a:r>
            <a:r>
              <a:rPr lang="en-US" i="1"/>
              <a:t>AND NON-MEMBER </a:t>
            </a:r>
            <a:r>
              <a:rPr lang="en-US"/>
              <a:t>THAT HAS AUTHORITY OVER MINOR ATHLETES</a:t>
            </a:r>
            <a:endParaRPr/>
          </a:p>
          <a:p>
            <a:pPr marL="457200" lvl="0" indent="-394335" algn="l" rtl="0">
              <a:spcBef>
                <a:spcPts val="0"/>
              </a:spcBef>
              <a:spcAft>
                <a:spcPts val="0"/>
              </a:spcAft>
              <a:buSzPts val="2610"/>
              <a:buChar char="●"/>
            </a:pPr>
            <a:r>
              <a:rPr lang="en-US" i="1"/>
              <a:t>CLUBS MUST KEEP WRITTEN ACKNOWLEDGEMENT ANNUALLY</a:t>
            </a:r>
            <a:endParaRPr/>
          </a:p>
          <a:p>
            <a:pPr marL="457200" lvl="0" indent="-394335" algn="l" rtl="0">
              <a:spcBef>
                <a:spcPts val="0"/>
              </a:spcBef>
              <a:spcAft>
                <a:spcPts val="0"/>
              </a:spcAft>
              <a:buSzPts val="2610"/>
              <a:buChar char="●"/>
            </a:pPr>
            <a:r>
              <a:rPr lang="en-US" b="1"/>
              <a:t>COMMON SENSE</a:t>
            </a:r>
            <a:r>
              <a:rPr lang="en-US"/>
              <a:t> IS KEY </a:t>
            </a:r>
            <a:endParaRPr/>
          </a:p>
          <a:p>
            <a:pPr marL="457200" lvl="0" indent="0" algn="l" rtl="0">
              <a:spcBef>
                <a:spcPts val="1080"/>
              </a:spcBef>
              <a:spcAft>
                <a:spcPts val="0"/>
              </a:spcAft>
              <a:buNone/>
            </a:pPr>
            <a:r>
              <a:rPr lang="en-US" i="1"/>
              <a:t>EMERGENCY  CIRCUMSTANCES-COMMUNICATION</a:t>
            </a:r>
            <a:endParaRPr i="1"/>
          </a:p>
          <a:p>
            <a:pPr marL="457200" lvl="0" indent="-394335" algn="l" rtl="0">
              <a:spcBef>
                <a:spcPts val="1080"/>
              </a:spcBef>
              <a:spcAft>
                <a:spcPts val="0"/>
              </a:spcAft>
              <a:buSzPts val="2610"/>
              <a:buChar char="●"/>
            </a:pPr>
            <a:r>
              <a:rPr lang="en-US"/>
              <a:t>BLANKET CONSENT FROM PARENTS IS NOT ACCEPTABLE-must be dated and specific.</a:t>
            </a:r>
            <a:endParaRPr/>
          </a:p>
          <a:p>
            <a:pPr marL="285750" lvl="0" indent="-64770" algn="l" rtl="0">
              <a:spcBef>
                <a:spcPts val="1080"/>
              </a:spcBef>
              <a:spcAft>
                <a:spcPts val="0"/>
              </a:spcAft>
              <a:buSzPts val="3480"/>
              <a:buNone/>
            </a:pPr>
            <a:endParaRPr/>
          </a:p>
          <a:p>
            <a:pPr marL="285750" lvl="0" indent="-64770" algn="l" rtl="0">
              <a:spcBef>
                <a:spcPts val="1080"/>
              </a:spcBef>
              <a:spcAft>
                <a:spcPts val="0"/>
              </a:spcAft>
              <a:buSzPts val="3480"/>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24"/>
          <p:cNvSpPr txBox="1">
            <a:spLocks noGrp="1"/>
          </p:cNvSpPr>
          <p:nvPr>
            <p:ph type="title"/>
          </p:nvPr>
        </p:nvSpPr>
        <p:spPr>
          <a:xfrm>
            <a:off x="1484311" y="685800"/>
            <a:ext cx="10018713" cy="1267691"/>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3600"/>
              <a:buFont typeface="Corbel"/>
              <a:buNone/>
            </a:pPr>
            <a:r>
              <a:rPr lang="en-US" sz="3600" b="1"/>
              <a:t>ONE ON ONE INTERACTIONS</a:t>
            </a:r>
            <a:r>
              <a:rPr lang="en-US" sz="3600"/>
              <a:t/>
            </a:r>
            <a:br>
              <a:rPr lang="en-US" sz="3600"/>
            </a:br>
            <a:endParaRPr sz="3600"/>
          </a:p>
        </p:txBody>
      </p:sp>
      <p:sp>
        <p:nvSpPr>
          <p:cNvPr id="179" name="Google Shape;179;p24"/>
          <p:cNvSpPr txBox="1">
            <a:spLocks noGrp="1"/>
          </p:cNvSpPr>
          <p:nvPr>
            <p:ph type="body" idx="1"/>
          </p:nvPr>
        </p:nvSpPr>
        <p:spPr>
          <a:xfrm>
            <a:off x="1963750" y="1570325"/>
            <a:ext cx="9539400" cy="3655500"/>
          </a:xfrm>
          <a:prstGeom prst="rect">
            <a:avLst/>
          </a:prstGeom>
          <a:noFill/>
          <a:ln>
            <a:noFill/>
          </a:ln>
        </p:spPr>
        <p:txBody>
          <a:bodyPr spcFirstLastPara="1" wrap="square" lIns="91425" tIns="45700" rIns="91425" bIns="45700" anchor="ctr" anchorCtr="0">
            <a:noAutofit/>
          </a:bodyPr>
          <a:lstStyle/>
          <a:p>
            <a:pPr marL="285750" lvl="0" indent="0" algn="l" rtl="0">
              <a:spcBef>
                <a:spcPts val="0"/>
              </a:spcBef>
              <a:spcAft>
                <a:spcPts val="0"/>
              </a:spcAft>
              <a:buNone/>
            </a:pPr>
            <a:endParaRPr/>
          </a:p>
          <a:p>
            <a:pPr marL="285750" lvl="0" indent="-285750" algn="l" rtl="0">
              <a:spcBef>
                <a:spcPts val="0"/>
              </a:spcBef>
              <a:spcAft>
                <a:spcPts val="0"/>
              </a:spcAft>
              <a:buSzPts val="2610"/>
              <a:buChar char="●"/>
            </a:pPr>
            <a:r>
              <a:rPr lang="en-US"/>
              <a:t>OBSERVABLE AND INTERRUPTIBLE</a:t>
            </a:r>
            <a:endParaRPr/>
          </a:p>
          <a:p>
            <a:pPr marL="285750" lvl="0" indent="-285750" algn="l" rtl="0">
              <a:spcBef>
                <a:spcPts val="0"/>
              </a:spcBef>
              <a:spcAft>
                <a:spcPts val="0"/>
              </a:spcAft>
              <a:buSzPts val="2610"/>
              <a:buChar char="●"/>
            </a:pPr>
            <a:r>
              <a:rPr lang="en-US"/>
              <a:t>ANOTHER ADULT/OFFICIAL PRESENT</a:t>
            </a:r>
            <a:endParaRPr/>
          </a:p>
          <a:p>
            <a:pPr marL="285750" lvl="0" indent="-285750" algn="l" rtl="0">
              <a:spcBef>
                <a:spcPts val="0"/>
              </a:spcBef>
              <a:spcAft>
                <a:spcPts val="0"/>
              </a:spcAft>
              <a:buSzPts val="2610"/>
              <a:buChar char="●"/>
            </a:pPr>
            <a:r>
              <a:rPr lang="en-US"/>
              <a:t>DOORS/CURTAINS OPEN</a:t>
            </a:r>
            <a:endParaRPr/>
          </a:p>
          <a:p>
            <a:pPr marL="285750" lvl="0" indent="-285750" algn="l" rtl="0">
              <a:spcBef>
                <a:spcPts val="0"/>
              </a:spcBef>
              <a:spcAft>
                <a:spcPts val="0"/>
              </a:spcAft>
              <a:buSzPts val="2610"/>
              <a:buChar char="●"/>
            </a:pPr>
            <a:r>
              <a:rPr lang="en-US"/>
              <a:t>NO SHARED HOTEL ROOM OR OVERNIGHT LODGING DURING TEAM TRAVEL</a:t>
            </a:r>
            <a:endParaRPr/>
          </a:p>
          <a:p>
            <a:pPr marL="285750" lvl="0" indent="-285750" algn="l" rtl="0">
              <a:spcBef>
                <a:spcPts val="0"/>
              </a:spcBef>
              <a:spcAft>
                <a:spcPts val="0"/>
              </a:spcAft>
              <a:buSzPts val="2610"/>
              <a:buChar char="●"/>
            </a:pPr>
            <a:r>
              <a:rPr lang="en-US"/>
              <a:t>MENTAL HEALTH  OR HEALTHCARE PROVIDERS EXCEPTIONS TO PROTECT PRIVACY</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25"/>
          <p:cNvSpPr txBox="1">
            <a:spLocks noGrp="1"/>
          </p:cNvSpPr>
          <p:nvPr>
            <p:ph type="title"/>
          </p:nvPr>
        </p:nvSpPr>
        <p:spPr>
          <a:xfrm>
            <a:off x="1484311" y="685800"/>
            <a:ext cx="10018713" cy="1752599"/>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4000"/>
              <a:buFont typeface="Corbel"/>
              <a:buNone/>
            </a:pPr>
            <a:r>
              <a:rPr lang="en-US" b="1"/>
              <a:t>SOCIAL MEDIA AND ELECTRONIC COMMUNICATION</a:t>
            </a:r>
            <a:endParaRPr b="1"/>
          </a:p>
        </p:txBody>
      </p:sp>
      <p:sp>
        <p:nvSpPr>
          <p:cNvPr id="185" name="Google Shape;185;p25"/>
          <p:cNvSpPr txBox="1">
            <a:spLocks noGrp="1"/>
          </p:cNvSpPr>
          <p:nvPr>
            <p:ph type="body" idx="1"/>
          </p:nvPr>
        </p:nvSpPr>
        <p:spPr>
          <a:xfrm>
            <a:off x="1484300" y="2438400"/>
            <a:ext cx="10018800" cy="3804600"/>
          </a:xfrm>
          <a:prstGeom prst="rect">
            <a:avLst/>
          </a:prstGeom>
          <a:noFill/>
          <a:ln>
            <a:noFill/>
          </a:ln>
        </p:spPr>
        <p:txBody>
          <a:bodyPr spcFirstLastPara="1" wrap="square" lIns="91425" tIns="45700" rIns="91425" bIns="45700" anchor="ctr" anchorCtr="0">
            <a:noAutofit/>
          </a:bodyPr>
          <a:lstStyle/>
          <a:p>
            <a:pPr marL="285750" lvl="0" indent="-285750" algn="l" rtl="0">
              <a:spcBef>
                <a:spcPts val="0"/>
              </a:spcBef>
              <a:spcAft>
                <a:spcPts val="0"/>
              </a:spcAft>
              <a:buSzPts val="3480"/>
              <a:buChar char="●"/>
            </a:pPr>
            <a:r>
              <a:rPr lang="en-US"/>
              <a:t>MUST BE PROFESSIONAL IN NATURE</a:t>
            </a:r>
            <a:endParaRPr/>
          </a:p>
          <a:p>
            <a:pPr marL="285750" lvl="0" indent="-285750" algn="l" rtl="0">
              <a:spcBef>
                <a:spcPts val="1080"/>
              </a:spcBef>
              <a:spcAft>
                <a:spcPts val="0"/>
              </a:spcAft>
              <a:buSzPts val="3480"/>
              <a:buChar char="●"/>
            </a:pPr>
            <a:r>
              <a:rPr lang="en-US"/>
              <a:t>OPEN AND TRANSPARENT- LEGAL GUARDIAN or COACH </a:t>
            </a:r>
            <a:endParaRPr/>
          </a:p>
          <a:p>
            <a:pPr marL="285750" lvl="0" indent="0" algn="l" rtl="0">
              <a:spcBef>
                <a:spcPts val="1080"/>
              </a:spcBef>
              <a:spcAft>
                <a:spcPts val="0"/>
              </a:spcAft>
              <a:buNone/>
            </a:pPr>
            <a:r>
              <a:rPr lang="en-US"/>
              <a:t>MUST BE COPIED</a:t>
            </a:r>
            <a:endParaRPr/>
          </a:p>
          <a:p>
            <a:pPr marL="285750" lvl="0" indent="-285750" algn="l" rtl="0">
              <a:spcBef>
                <a:spcPts val="1080"/>
              </a:spcBef>
              <a:spcAft>
                <a:spcPts val="0"/>
              </a:spcAft>
              <a:buSzPts val="3480"/>
              <a:buChar char="●"/>
            </a:pPr>
            <a:r>
              <a:rPr lang="en-US"/>
              <a:t>TEAM COMMUNICATION IS OK IF ANOTHER ADULT IS COPIED</a:t>
            </a:r>
            <a:endParaRPr/>
          </a:p>
          <a:p>
            <a:pPr marL="285750" lvl="0" indent="-285750" algn="l" rtl="0">
              <a:spcBef>
                <a:spcPts val="1080"/>
              </a:spcBef>
              <a:spcAft>
                <a:spcPts val="0"/>
              </a:spcAft>
              <a:buSzPts val="3480"/>
              <a:buChar char="●"/>
            </a:pPr>
            <a:r>
              <a:rPr lang="en-US"/>
              <a:t>8 AM TO 9 PM UNLESS EMERGENCY OR TEAM TRAVEL</a:t>
            </a:r>
            <a:endParaRPr/>
          </a:p>
          <a:p>
            <a:pPr marL="285750" lvl="0" indent="-285750" algn="l" rtl="0">
              <a:spcBef>
                <a:spcPts val="1080"/>
              </a:spcBef>
              <a:spcAft>
                <a:spcPts val="0"/>
              </a:spcAft>
              <a:buSzPts val="3480"/>
              <a:buChar char="●"/>
            </a:pPr>
            <a:r>
              <a:rPr lang="en-US"/>
              <a:t>NO PRIVATE SOCIAL MEDIA UNLESS A FAN/CELEBRITY PAGE.  TEAM PAGE IS OK.  MUST ‘UNFRIEND’ IF NOT YOUR CHILD</a:t>
            </a:r>
            <a:endParaRPr/>
          </a:p>
        </p:txBody>
      </p:sp>
      <p:sp>
        <p:nvSpPr>
          <p:cNvPr id="186" name="Google Shape;186;p25"/>
          <p:cNvSpPr/>
          <p:nvPr/>
        </p:nvSpPr>
        <p:spPr>
          <a:xfrm>
            <a:off x="9577025" y="1489950"/>
            <a:ext cx="1863000" cy="1752600"/>
          </a:xfrm>
          <a:prstGeom prst="wedgeRectCallout">
            <a:avLst>
              <a:gd name="adj1" fmla="val -20833"/>
              <a:gd name="adj2" fmla="val 625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87" name="Google Shape;187;p25"/>
          <p:cNvPicPr preferRelativeResize="0"/>
          <p:nvPr/>
        </p:nvPicPr>
        <p:blipFill>
          <a:blip r:embed="rId3">
            <a:alphaModFix/>
          </a:blip>
          <a:stretch>
            <a:fillRect/>
          </a:stretch>
        </p:blipFill>
        <p:spPr>
          <a:xfrm>
            <a:off x="9647525" y="1503775"/>
            <a:ext cx="1686875" cy="16868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26"/>
          <p:cNvSpPr txBox="1">
            <a:spLocks noGrp="1"/>
          </p:cNvSpPr>
          <p:nvPr>
            <p:ph type="title"/>
          </p:nvPr>
        </p:nvSpPr>
        <p:spPr>
          <a:xfrm>
            <a:off x="1484311" y="685800"/>
            <a:ext cx="10018713" cy="1752599"/>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4000"/>
              <a:buFont typeface="Corbel"/>
              <a:buNone/>
            </a:pPr>
            <a:r>
              <a:rPr lang="en-US" b="1"/>
              <a:t>TEAM   TRAVEL</a:t>
            </a:r>
            <a:endParaRPr b="1"/>
          </a:p>
        </p:txBody>
      </p:sp>
      <p:sp>
        <p:nvSpPr>
          <p:cNvPr id="193" name="Google Shape;193;p26"/>
          <p:cNvSpPr txBox="1">
            <a:spLocks noGrp="1"/>
          </p:cNvSpPr>
          <p:nvPr>
            <p:ph type="body" idx="1"/>
          </p:nvPr>
        </p:nvSpPr>
        <p:spPr>
          <a:xfrm>
            <a:off x="1484300" y="2438400"/>
            <a:ext cx="10018800" cy="3714600"/>
          </a:xfrm>
          <a:prstGeom prst="rect">
            <a:avLst/>
          </a:prstGeom>
          <a:noFill/>
          <a:ln>
            <a:noFill/>
          </a:ln>
        </p:spPr>
        <p:txBody>
          <a:bodyPr spcFirstLastPara="1" wrap="square" lIns="91425" tIns="45700" rIns="91425" bIns="45700" anchor="ctr" anchorCtr="0">
            <a:noAutofit/>
          </a:bodyPr>
          <a:lstStyle/>
          <a:p>
            <a:pPr marL="285750" lvl="0" indent="-285750" algn="l" rtl="0">
              <a:lnSpc>
                <a:spcPct val="80000"/>
              </a:lnSpc>
              <a:spcBef>
                <a:spcPts val="0"/>
              </a:spcBef>
              <a:spcAft>
                <a:spcPts val="0"/>
              </a:spcAft>
              <a:buSzPts val="2958"/>
              <a:buChar char="●"/>
            </a:pPr>
            <a:r>
              <a:rPr lang="en-US" sz="2040"/>
              <a:t>LOCAL TRAVEL- ALWAYS TWO ATHLETES OR A SECOND ADULT UNLESS IN WRITING FROM LEGAL GUARDIAN</a:t>
            </a:r>
            <a:endParaRPr/>
          </a:p>
          <a:p>
            <a:pPr marL="285750" lvl="0" indent="-285750" algn="l" rtl="0">
              <a:lnSpc>
                <a:spcPct val="80000"/>
              </a:lnSpc>
              <a:spcBef>
                <a:spcPts val="1008"/>
              </a:spcBef>
              <a:spcAft>
                <a:spcPts val="0"/>
              </a:spcAft>
              <a:buSzPts val="2958"/>
              <a:buChar char="●"/>
            </a:pPr>
            <a:r>
              <a:rPr lang="en-US" sz="2040"/>
              <a:t>TWO DEEP LEADERSHIP</a:t>
            </a:r>
            <a:endParaRPr/>
          </a:p>
          <a:p>
            <a:pPr marL="285750" lvl="0" indent="-285750" algn="l" rtl="0">
              <a:lnSpc>
                <a:spcPct val="80000"/>
              </a:lnSpc>
              <a:spcBef>
                <a:spcPts val="1008"/>
              </a:spcBef>
              <a:spcAft>
                <a:spcPts val="0"/>
              </a:spcAft>
              <a:buSzPts val="2958"/>
              <a:buChar char="●"/>
            </a:pPr>
            <a:r>
              <a:rPr lang="en-US" sz="2040"/>
              <a:t>OBSERVABLE AND INTERRUPTIBLE ENVIRONMENTS</a:t>
            </a:r>
            <a:endParaRPr/>
          </a:p>
          <a:p>
            <a:pPr marL="285750" lvl="0" indent="-285750" algn="l" rtl="0">
              <a:lnSpc>
                <a:spcPct val="80000"/>
              </a:lnSpc>
              <a:spcBef>
                <a:spcPts val="1008"/>
              </a:spcBef>
              <a:spcAft>
                <a:spcPts val="0"/>
              </a:spcAft>
              <a:buSzPts val="2958"/>
              <a:buChar char="●"/>
            </a:pPr>
            <a:r>
              <a:rPr lang="en-US" sz="2040"/>
              <a:t>ADULT ATHLETES MAY SHARE ROOMS WITH MINOR ATHLETES WITH PARENT PERMISSION</a:t>
            </a:r>
            <a:endParaRPr/>
          </a:p>
          <a:p>
            <a:pPr marL="285750" lvl="0" indent="-285750" algn="l" rtl="0">
              <a:lnSpc>
                <a:spcPct val="80000"/>
              </a:lnSpc>
              <a:spcBef>
                <a:spcPts val="1008"/>
              </a:spcBef>
              <a:spcAft>
                <a:spcPts val="0"/>
              </a:spcAft>
              <a:buSzPts val="2958"/>
              <a:buChar char="●"/>
            </a:pPr>
            <a:r>
              <a:rPr lang="en-US" sz="2040"/>
              <a:t>AIRBNB, CAMP OUTS,CONDOS- not allowed for  TEAM TRAVEL</a:t>
            </a:r>
            <a:endParaRPr/>
          </a:p>
          <a:p>
            <a:pPr marL="285750" lvl="0" indent="-285750" algn="l" rtl="0">
              <a:lnSpc>
                <a:spcPct val="80000"/>
              </a:lnSpc>
              <a:spcBef>
                <a:spcPts val="1008"/>
              </a:spcBef>
              <a:spcAft>
                <a:spcPts val="0"/>
              </a:spcAft>
              <a:buSzPts val="2958"/>
              <a:buChar char="●"/>
            </a:pPr>
            <a:r>
              <a:rPr lang="en-US" sz="2040"/>
              <a:t>REPLACES CURRENT TRAVEL POLICIES</a:t>
            </a:r>
            <a:endParaRPr/>
          </a:p>
          <a:p>
            <a:pPr marL="285750" lvl="0" indent="0" algn="l" rtl="0">
              <a:lnSpc>
                <a:spcPct val="80000"/>
              </a:lnSpc>
              <a:spcBef>
                <a:spcPts val="1008"/>
              </a:spcBef>
              <a:spcAft>
                <a:spcPts val="0"/>
              </a:spcAft>
              <a:buNone/>
            </a:pPr>
            <a:endParaRPr sz="204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27"/>
          <p:cNvSpPr txBox="1">
            <a:spLocks noGrp="1"/>
          </p:cNvSpPr>
          <p:nvPr>
            <p:ph type="title"/>
          </p:nvPr>
        </p:nvSpPr>
        <p:spPr>
          <a:xfrm>
            <a:off x="1484300" y="685800"/>
            <a:ext cx="10018800" cy="19017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4000"/>
              <a:buFont typeface="Corbel"/>
              <a:buNone/>
            </a:pPr>
            <a:r>
              <a:rPr lang="en-US" b="1"/>
              <a:t>THINK</a:t>
            </a:r>
            <a:endParaRPr b="1"/>
          </a:p>
        </p:txBody>
      </p:sp>
      <p:sp>
        <p:nvSpPr>
          <p:cNvPr id="199" name="Google Shape;199;p27"/>
          <p:cNvSpPr txBox="1">
            <a:spLocks noGrp="1"/>
          </p:cNvSpPr>
          <p:nvPr>
            <p:ph type="body" idx="1"/>
          </p:nvPr>
        </p:nvSpPr>
        <p:spPr>
          <a:xfrm>
            <a:off x="1484347" y="2651549"/>
            <a:ext cx="10018800" cy="3124200"/>
          </a:xfrm>
          <a:prstGeom prst="rect">
            <a:avLst/>
          </a:prstGeom>
          <a:noFill/>
          <a:ln>
            <a:noFill/>
          </a:ln>
        </p:spPr>
        <p:txBody>
          <a:bodyPr spcFirstLastPara="1" wrap="square" lIns="91425" tIns="45700" rIns="91425" bIns="45700" anchor="ctr" anchorCtr="0">
            <a:noAutofit/>
          </a:bodyPr>
          <a:lstStyle/>
          <a:p>
            <a:pPr marL="457200" lvl="0" indent="-394335" algn="l" rtl="0">
              <a:spcBef>
                <a:spcPts val="0"/>
              </a:spcBef>
              <a:spcAft>
                <a:spcPts val="0"/>
              </a:spcAft>
              <a:buSzPts val="2610"/>
              <a:buChar char="●"/>
            </a:pPr>
            <a:r>
              <a:rPr lang="en-US"/>
              <a:t>ADULT ATHLETES MAY SHARE ROOMS WITH MINOR ATHLETES WITH PARENT PERMISSION  (SIMILAR AGE RANGE)</a:t>
            </a:r>
            <a:endParaRPr/>
          </a:p>
          <a:p>
            <a:pPr marL="457200" lvl="0" indent="-394335" algn="l" rtl="0">
              <a:spcBef>
                <a:spcPts val="0"/>
              </a:spcBef>
              <a:spcAft>
                <a:spcPts val="0"/>
              </a:spcAft>
              <a:buSzPts val="2610"/>
              <a:buChar char="●"/>
            </a:pPr>
            <a:r>
              <a:rPr lang="en-US"/>
              <a:t>ATHLETES ARE STILL FRIENDS WHEN ONE TURNS 18.</a:t>
            </a:r>
            <a:endParaRPr/>
          </a:p>
          <a:p>
            <a:pPr marL="457200" lvl="0" indent="-394335" algn="l" rtl="0">
              <a:spcBef>
                <a:spcPts val="0"/>
              </a:spcBef>
              <a:spcAft>
                <a:spcPts val="0"/>
              </a:spcAft>
              <a:buSzPts val="2610"/>
              <a:buChar char="●"/>
            </a:pPr>
            <a:r>
              <a:rPr lang="en-US"/>
              <a:t>COMMON SENSE IS A MUST</a:t>
            </a:r>
            <a:endParaRPr/>
          </a:p>
        </p:txBody>
      </p:sp>
      <p:pic>
        <p:nvPicPr>
          <p:cNvPr id="200" name="Google Shape;200;p27"/>
          <p:cNvPicPr preferRelativeResize="0"/>
          <p:nvPr/>
        </p:nvPicPr>
        <p:blipFill>
          <a:blip r:embed="rId3">
            <a:alphaModFix/>
          </a:blip>
          <a:stretch>
            <a:fillRect/>
          </a:stretch>
        </p:blipFill>
        <p:spPr>
          <a:xfrm>
            <a:off x="3212523" y="685798"/>
            <a:ext cx="1965750" cy="1965750"/>
          </a:xfrm>
          <a:prstGeom prst="rect">
            <a:avLst/>
          </a:prstGeom>
          <a:noFill/>
          <a:ln>
            <a:noFill/>
          </a:ln>
        </p:spPr>
      </p:pic>
    </p:spTree>
  </p:cSld>
  <p:clrMapOvr>
    <a:masterClrMapping/>
  </p:clrMapOvr>
</p:sld>
</file>

<file path=ppt/theme/theme1.xml><?xml version="1.0" encoding="utf-8"?>
<a:theme xmlns:a="http://schemas.openxmlformats.org/drawingml/2006/main" name="Parallax">
  <a:themeElements>
    <a:clrScheme name="Parallax">
      <a:dk1>
        <a:srgbClr val="000000"/>
      </a:dk1>
      <a:lt1>
        <a:srgbClr val="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TotalTime>
  <Words>1051</Words>
  <Application>Microsoft Office PowerPoint</Application>
  <PresentationFormat>Custom</PresentationFormat>
  <Paragraphs>116</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Corbel</vt:lpstr>
      <vt:lpstr>Parallax</vt:lpstr>
      <vt:lpstr>MINOR ATHLETE ABUSE PREVENTION POLICY</vt:lpstr>
      <vt:lpstr>BACKGROUND AND OVERVIEW of MAAPP</vt:lpstr>
      <vt:lpstr>MAAPP HIGHLIGHTS</vt:lpstr>
      <vt:lpstr>BEFORE MEET</vt:lpstr>
      <vt:lpstr>  </vt:lpstr>
      <vt:lpstr>ONE ON ONE INTERACTIONS </vt:lpstr>
      <vt:lpstr>SOCIAL MEDIA AND ELECTRONIC COMMUNICATION</vt:lpstr>
      <vt:lpstr>TEAM   TRAVEL</vt:lpstr>
      <vt:lpstr>THINK</vt:lpstr>
      <vt:lpstr>LOCKER ROOM AND CHANGING AREAS</vt:lpstr>
      <vt:lpstr>MASSAGES &amp; RUBDOWNS</vt:lpstr>
      <vt:lpstr>REPORTING-HOW?</vt:lpstr>
      <vt:lpstr>WHERE DO I REPORT?</vt:lpstr>
      <vt:lpstr>CONTACTS PREVENT ~ RESPOND ~ REPORT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MINOR ATHLETE ABUSE PREVENTION POLICY</dc:title>
  <dc:creator>Chris Geffros</dc:creator>
  <cp:lastModifiedBy>User</cp:lastModifiedBy>
  <cp:revision>6</cp:revision>
  <dcterms:modified xsi:type="dcterms:W3CDTF">2019-10-12T17:23:31Z</dcterms:modified>
</cp:coreProperties>
</file>