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7D4EC-9748-C5F8-0A3A-839115C64FDD}" v="4601" dt="2025-05-25T14:10:23.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2629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08860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02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81399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33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4857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1525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9207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8463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4504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5/25/2025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45011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5/25/2025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2891111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51" r:id="rId8"/>
    <p:sldLayoutId id="2147483752" r:id="rId9"/>
    <p:sldLayoutId id="2147483753" r:id="rId10"/>
    <p:sldLayoutId id="2147483755"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17869" y="1000768"/>
            <a:ext cx="3566452" cy="2985582"/>
          </a:xfrm>
        </p:spPr>
        <p:txBody>
          <a:bodyPr anchor="b">
            <a:normAutofit/>
          </a:bodyPr>
          <a:lstStyle/>
          <a:p>
            <a:r>
              <a:rPr lang="en-US" sz="4800"/>
              <a:t>USA Registration Tutorial</a:t>
            </a:r>
          </a:p>
        </p:txBody>
      </p:sp>
      <p:sp>
        <p:nvSpPr>
          <p:cNvPr id="3" name="Subtitle 2"/>
          <p:cNvSpPr>
            <a:spLocks noGrp="1"/>
          </p:cNvSpPr>
          <p:nvPr>
            <p:ph type="subTitle" idx="1"/>
          </p:nvPr>
        </p:nvSpPr>
        <p:spPr>
          <a:xfrm>
            <a:off x="517868" y="4214945"/>
            <a:ext cx="3566453" cy="1741871"/>
          </a:xfrm>
        </p:spPr>
        <p:txBody>
          <a:bodyPr vert="horz" lIns="91440" tIns="45720" rIns="91440" bIns="45720" rtlCol="0" anchor="t">
            <a:normAutofit/>
          </a:bodyPr>
          <a:lstStyle/>
          <a:p>
            <a:r>
              <a:rPr lang="en-US" dirty="0"/>
              <a:t>Step by Step Guide</a:t>
            </a:r>
          </a:p>
        </p:txBody>
      </p:sp>
      <p:sp>
        <p:nvSpPr>
          <p:cNvPr id="28" name="Freeform: Shape 27">
            <a:extLst>
              <a:ext uri="{FF2B5EF4-FFF2-40B4-BE49-F238E27FC236}">
                <a16:creationId xmlns:a16="http://schemas.microsoft.com/office/drawing/2014/main" id="{BD0C058D-27D4-3139-E199-E2C11099B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shark logo with orange and black design&#10;&#10;AI-generated content may be incorrect.">
            <a:extLst>
              <a:ext uri="{FF2B5EF4-FFF2-40B4-BE49-F238E27FC236}">
                <a16:creationId xmlns:a16="http://schemas.microsoft.com/office/drawing/2014/main" id="{191C104B-B26F-CEF8-A2DF-8C5882650101}"/>
              </a:ext>
            </a:extLst>
          </p:cNvPr>
          <p:cNvPicPr>
            <a:picLocks noChangeAspect="1"/>
          </p:cNvPicPr>
          <p:nvPr/>
        </p:nvPicPr>
        <p:blipFill>
          <a:blip r:embed="rId2"/>
          <a:srcRect l="368" r="1" b="1"/>
          <a:stretch>
            <a:fillRect/>
          </a:stretch>
        </p:blipFill>
        <p:spPr>
          <a:xfrm>
            <a:off x="5518808" y="1000768"/>
            <a:ext cx="4971062" cy="4956048"/>
          </a:xfrm>
          <a:prstGeom prst="rect">
            <a:avLst/>
          </a:prstGeom>
        </p:spPr>
      </p:pic>
      <p:sp>
        <p:nvSpPr>
          <p:cNvPr id="29" name="Freeform: Shape 28">
            <a:extLst>
              <a:ext uri="{FF2B5EF4-FFF2-40B4-BE49-F238E27FC236}">
                <a16:creationId xmlns:a16="http://schemas.microsoft.com/office/drawing/2014/main" id="{E94E0531-D614-3CB6-996E-FF0184A33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2C1C-D174-B9AD-4D40-38417C21FCC4}"/>
              </a:ext>
            </a:extLst>
          </p:cNvPr>
          <p:cNvSpPr>
            <a:spLocks noGrp="1"/>
          </p:cNvSpPr>
          <p:nvPr>
            <p:ph type="title"/>
          </p:nvPr>
        </p:nvSpPr>
        <p:spPr/>
        <p:txBody>
          <a:bodyPr/>
          <a:lstStyle/>
          <a:p>
            <a:r>
              <a:rPr lang="en-US" dirty="0"/>
              <a:t>Pop Up – Click Register Member </a:t>
            </a:r>
          </a:p>
        </p:txBody>
      </p:sp>
      <p:pic>
        <p:nvPicPr>
          <p:cNvPr id="4" name="Picture 3" descr="A screenshot of a contact page&#10;&#10;AI-generated content may be incorrect.">
            <a:extLst>
              <a:ext uri="{FF2B5EF4-FFF2-40B4-BE49-F238E27FC236}">
                <a16:creationId xmlns:a16="http://schemas.microsoft.com/office/drawing/2014/main" id="{067AF82C-5BFA-D19A-E961-B2E55CC70355}"/>
              </a:ext>
            </a:extLst>
          </p:cNvPr>
          <p:cNvPicPr>
            <a:picLocks noChangeAspect="1"/>
          </p:cNvPicPr>
          <p:nvPr/>
        </p:nvPicPr>
        <p:blipFill>
          <a:blip r:embed="rId2"/>
          <a:stretch>
            <a:fillRect/>
          </a:stretch>
        </p:blipFill>
        <p:spPr>
          <a:xfrm>
            <a:off x="3194185" y="1704198"/>
            <a:ext cx="3949165" cy="4455763"/>
          </a:xfrm>
          <a:prstGeom prst="rect">
            <a:avLst/>
          </a:prstGeom>
        </p:spPr>
      </p:pic>
      <p:sp>
        <p:nvSpPr>
          <p:cNvPr id="6" name="Left Brace 5">
            <a:extLst>
              <a:ext uri="{FF2B5EF4-FFF2-40B4-BE49-F238E27FC236}">
                <a16:creationId xmlns:a16="http://schemas.microsoft.com/office/drawing/2014/main" id="{DD3FC5F4-628A-8D44-A191-4FB2A8A626A6}"/>
              </a:ext>
            </a:extLst>
          </p:cNvPr>
          <p:cNvSpPr/>
          <p:nvPr/>
        </p:nvSpPr>
        <p:spPr>
          <a:xfrm>
            <a:off x="2580963" y="3066294"/>
            <a:ext cx="312684" cy="99906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386BEF1-160B-B657-4586-15321A23D3A6}"/>
              </a:ext>
            </a:extLst>
          </p:cNvPr>
          <p:cNvSpPr txBox="1"/>
          <p:nvPr/>
        </p:nvSpPr>
        <p:spPr>
          <a:xfrm>
            <a:off x="1251857" y="3289904"/>
            <a:ext cx="19412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Ignore this section</a:t>
            </a:r>
          </a:p>
        </p:txBody>
      </p:sp>
    </p:spTree>
    <p:extLst>
      <p:ext uri="{BB962C8B-B14F-4D97-AF65-F5344CB8AC3E}">
        <p14:creationId xmlns:p14="http://schemas.microsoft.com/office/powerpoint/2010/main" val="231881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D350-207D-8A26-DB15-CB21204C579D}"/>
              </a:ext>
            </a:extLst>
          </p:cNvPr>
          <p:cNvSpPr>
            <a:spLocks noGrp="1"/>
          </p:cNvSpPr>
          <p:nvPr>
            <p:ph type="title"/>
          </p:nvPr>
        </p:nvSpPr>
        <p:spPr/>
        <p:txBody>
          <a:bodyPr/>
          <a:lstStyle/>
          <a:p>
            <a:r>
              <a:rPr lang="en-US" dirty="0"/>
              <a:t>Register My Child – Click the Red Button</a:t>
            </a:r>
          </a:p>
        </p:txBody>
      </p:sp>
      <p:pic>
        <p:nvPicPr>
          <p:cNvPr id="4" name="Picture 3" descr="A person swimming underwater in a pool&#10;&#10;AI-generated content may be incorrect.">
            <a:extLst>
              <a:ext uri="{FF2B5EF4-FFF2-40B4-BE49-F238E27FC236}">
                <a16:creationId xmlns:a16="http://schemas.microsoft.com/office/drawing/2014/main" id="{96BF2059-2397-7AEE-6C33-A5DAC20266D0}"/>
              </a:ext>
            </a:extLst>
          </p:cNvPr>
          <p:cNvPicPr>
            <a:picLocks noChangeAspect="1"/>
          </p:cNvPicPr>
          <p:nvPr/>
        </p:nvPicPr>
        <p:blipFill>
          <a:blip r:embed="rId2"/>
          <a:stretch>
            <a:fillRect/>
          </a:stretch>
        </p:blipFill>
        <p:spPr>
          <a:xfrm>
            <a:off x="2035175" y="1715785"/>
            <a:ext cx="8121650" cy="4575478"/>
          </a:xfrm>
          <a:prstGeom prst="rect">
            <a:avLst/>
          </a:prstGeom>
        </p:spPr>
      </p:pic>
    </p:spTree>
    <p:extLst>
      <p:ext uri="{BB962C8B-B14F-4D97-AF65-F5344CB8AC3E}">
        <p14:creationId xmlns:p14="http://schemas.microsoft.com/office/powerpoint/2010/main" val="351840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4840-7720-E5C5-062E-5D3690680F8C}"/>
              </a:ext>
            </a:extLst>
          </p:cNvPr>
          <p:cNvSpPr>
            <a:spLocks noGrp="1"/>
          </p:cNvSpPr>
          <p:nvPr>
            <p:ph type="title"/>
          </p:nvPr>
        </p:nvSpPr>
        <p:spPr/>
        <p:txBody>
          <a:bodyPr/>
          <a:lstStyle/>
          <a:p>
            <a:r>
              <a:rPr lang="en-US" dirty="0"/>
              <a:t>Create Swimmer Account – Step 1</a:t>
            </a:r>
          </a:p>
        </p:txBody>
      </p:sp>
      <p:pic>
        <p:nvPicPr>
          <p:cNvPr id="4" name="Picture 3" descr="A screenshot of a computer&#10;&#10;AI-generated content may be incorrect.">
            <a:extLst>
              <a:ext uri="{FF2B5EF4-FFF2-40B4-BE49-F238E27FC236}">
                <a16:creationId xmlns:a16="http://schemas.microsoft.com/office/drawing/2014/main" id="{A2FC8AAD-776C-3724-01D7-39B810E36775}"/>
              </a:ext>
            </a:extLst>
          </p:cNvPr>
          <p:cNvPicPr>
            <a:picLocks noChangeAspect="1"/>
          </p:cNvPicPr>
          <p:nvPr/>
        </p:nvPicPr>
        <p:blipFill>
          <a:blip r:embed="rId2"/>
          <a:stretch>
            <a:fillRect/>
          </a:stretch>
        </p:blipFill>
        <p:spPr>
          <a:xfrm>
            <a:off x="0" y="2252946"/>
            <a:ext cx="8744858" cy="3900299"/>
          </a:xfrm>
          <a:prstGeom prst="rect">
            <a:avLst/>
          </a:prstGeom>
        </p:spPr>
      </p:pic>
      <p:sp>
        <p:nvSpPr>
          <p:cNvPr id="5" name="TextBox 4">
            <a:extLst>
              <a:ext uri="{FF2B5EF4-FFF2-40B4-BE49-F238E27FC236}">
                <a16:creationId xmlns:a16="http://schemas.microsoft.com/office/drawing/2014/main" id="{DAAEBB70-3951-7225-C9B0-467BFD23AF87}"/>
              </a:ext>
            </a:extLst>
          </p:cNvPr>
          <p:cNvSpPr txBox="1"/>
          <p:nvPr/>
        </p:nvSpPr>
        <p:spPr>
          <a:xfrm>
            <a:off x="9204476" y="3876524"/>
            <a:ext cx="24674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Complete this page &amp; click Continue</a:t>
            </a:r>
          </a:p>
        </p:txBody>
      </p:sp>
    </p:spTree>
    <p:extLst>
      <p:ext uri="{BB962C8B-B14F-4D97-AF65-F5344CB8AC3E}">
        <p14:creationId xmlns:p14="http://schemas.microsoft.com/office/powerpoint/2010/main" val="385221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701F-E64B-1E7E-8871-EA9A6F06801B}"/>
              </a:ext>
            </a:extLst>
          </p:cNvPr>
          <p:cNvSpPr>
            <a:spLocks noGrp="1"/>
          </p:cNvSpPr>
          <p:nvPr>
            <p:ph type="title"/>
          </p:nvPr>
        </p:nvSpPr>
        <p:spPr/>
        <p:txBody>
          <a:bodyPr/>
          <a:lstStyle/>
          <a:p>
            <a:r>
              <a:rPr lang="en-US" dirty="0"/>
              <a:t>Create Swimmer Account – Step 2</a:t>
            </a:r>
          </a:p>
        </p:txBody>
      </p:sp>
      <p:pic>
        <p:nvPicPr>
          <p:cNvPr id="4" name="Picture 3" descr="A screenshot of a contact form&#10;&#10;AI-generated content may be incorrect.">
            <a:extLst>
              <a:ext uri="{FF2B5EF4-FFF2-40B4-BE49-F238E27FC236}">
                <a16:creationId xmlns:a16="http://schemas.microsoft.com/office/drawing/2014/main" id="{DE88C7F3-8ACC-835A-BD8C-2528FD788612}"/>
              </a:ext>
            </a:extLst>
          </p:cNvPr>
          <p:cNvPicPr>
            <a:picLocks noChangeAspect="1"/>
          </p:cNvPicPr>
          <p:nvPr/>
        </p:nvPicPr>
        <p:blipFill>
          <a:blip r:embed="rId2"/>
          <a:stretch>
            <a:fillRect/>
          </a:stretch>
        </p:blipFill>
        <p:spPr>
          <a:xfrm>
            <a:off x="0" y="1920385"/>
            <a:ext cx="9131905" cy="4541229"/>
          </a:xfrm>
          <a:prstGeom prst="rect">
            <a:avLst/>
          </a:prstGeom>
        </p:spPr>
      </p:pic>
      <p:sp>
        <p:nvSpPr>
          <p:cNvPr id="5" name="TextBox 4">
            <a:extLst>
              <a:ext uri="{FF2B5EF4-FFF2-40B4-BE49-F238E27FC236}">
                <a16:creationId xmlns:a16="http://schemas.microsoft.com/office/drawing/2014/main" id="{17BE61D6-37B7-1398-B288-7523031FC6B0}"/>
              </a:ext>
            </a:extLst>
          </p:cNvPr>
          <p:cNvSpPr txBox="1"/>
          <p:nvPr/>
        </p:nvSpPr>
        <p:spPr>
          <a:xfrm>
            <a:off x="9585476" y="3870476"/>
            <a:ext cx="22678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Complete this page &amp; click continue</a:t>
            </a:r>
          </a:p>
        </p:txBody>
      </p:sp>
    </p:spTree>
    <p:extLst>
      <p:ext uri="{BB962C8B-B14F-4D97-AF65-F5344CB8AC3E}">
        <p14:creationId xmlns:p14="http://schemas.microsoft.com/office/powerpoint/2010/main" val="347691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E634-5CA0-F9B0-C593-F51F6952B7F6}"/>
              </a:ext>
            </a:extLst>
          </p:cNvPr>
          <p:cNvSpPr>
            <a:spLocks noGrp="1"/>
          </p:cNvSpPr>
          <p:nvPr>
            <p:ph type="title"/>
          </p:nvPr>
        </p:nvSpPr>
        <p:spPr/>
        <p:txBody>
          <a:bodyPr/>
          <a:lstStyle/>
          <a:p>
            <a:r>
              <a:rPr lang="en-US" dirty="0"/>
              <a:t>Create Swimmer Account – Step 3</a:t>
            </a:r>
          </a:p>
        </p:txBody>
      </p:sp>
      <p:pic>
        <p:nvPicPr>
          <p:cNvPr id="4" name="Picture 3" descr="A screenshot of a membership form&#10;&#10;AI-generated content may be incorrect.">
            <a:extLst>
              <a:ext uri="{FF2B5EF4-FFF2-40B4-BE49-F238E27FC236}">
                <a16:creationId xmlns:a16="http://schemas.microsoft.com/office/drawing/2014/main" id="{7F624800-3640-0F3E-F2CE-B8EAB0EC1514}"/>
              </a:ext>
            </a:extLst>
          </p:cNvPr>
          <p:cNvPicPr>
            <a:picLocks noChangeAspect="1"/>
          </p:cNvPicPr>
          <p:nvPr/>
        </p:nvPicPr>
        <p:blipFill>
          <a:blip r:embed="rId2"/>
          <a:stretch>
            <a:fillRect/>
          </a:stretch>
        </p:blipFill>
        <p:spPr>
          <a:xfrm>
            <a:off x="520095" y="1849937"/>
            <a:ext cx="8769048" cy="3835459"/>
          </a:xfrm>
          <a:prstGeom prst="rect">
            <a:avLst/>
          </a:prstGeom>
        </p:spPr>
      </p:pic>
      <p:sp>
        <p:nvSpPr>
          <p:cNvPr id="5" name="TextBox 4">
            <a:extLst>
              <a:ext uri="{FF2B5EF4-FFF2-40B4-BE49-F238E27FC236}">
                <a16:creationId xmlns:a16="http://schemas.microsoft.com/office/drawing/2014/main" id="{196DE701-432A-40DC-1BEA-D16889D381C4}"/>
              </a:ext>
            </a:extLst>
          </p:cNvPr>
          <p:cNvSpPr txBox="1"/>
          <p:nvPr/>
        </p:nvSpPr>
        <p:spPr>
          <a:xfrm>
            <a:off x="9561286" y="1705428"/>
            <a:ext cx="243114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Choose your Membership Type. </a:t>
            </a:r>
          </a:p>
          <a:p>
            <a:endParaRPr lang="en-US" dirty="0"/>
          </a:p>
          <a:p>
            <a:r>
              <a:rPr lang="en-US" dirty="0"/>
              <a:t>Pay attention to Expiration dates – each type is only so long. </a:t>
            </a:r>
          </a:p>
          <a:p>
            <a:endParaRPr lang="en-US" dirty="0"/>
          </a:p>
          <a:p>
            <a:r>
              <a:rPr lang="en-US" dirty="0"/>
              <a:t>Flex Athletes are for 12&amp;under only and can only attend 2 USA Only meets (DOES NOT INCLUDE State Championship). But it is the cheapest option if you don't plan on many meets.</a:t>
            </a:r>
          </a:p>
        </p:txBody>
      </p:sp>
      <p:sp>
        <p:nvSpPr>
          <p:cNvPr id="6" name="TextBox 5">
            <a:extLst>
              <a:ext uri="{FF2B5EF4-FFF2-40B4-BE49-F238E27FC236}">
                <a16:creationId xmlns:a16="http://schemas.microsoft.com/office/drawing/2014/main" id="{10289D6D-D6F2-3CFC-F5AD-389756619081}"/>
              </a:ext>
            </a:extLst>
          </p:cNvPr>
          <p:cNvSpPr txBox="1"/>
          <p:nvPr/>
        </p:nvSpPr>
        <p:spPr>
          <a:xfrm>
            <a:off x="532191" y="5993190"/>
            <a:ext cx="86178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Premium Membership includes State Championships with no limit on USA only meet participation</a:t>
            </a:r>
          </a:p>
        </p:txBody>
      </p:sp>
    </p:spTree>
    <p:extLst>
      <p:ext uri="{BB962C8B-B14F-4D97-AF65-F5344CB8AC3E}">
        <p14:creationId xmlns:p14="http://schemas.microsoft.com/office/powerpoint/2010/main" val="269785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5972-22B2-D3FC-225C-5C2723C58676}"/>
              </a:ext>
            </a:extLst>
          </p:cNvPr>
          <p:cNvSpPr>
            <a:spLocks noGrp="1"/>
          </p:cNvSpPr>
          <p:nvPr>
            <p:ph type="title"/>
          </p:nvPr>
        </p:nvSpPr>
        <p:spPr/>
        <p:txBody>
          <a:bodyPr/>
          <a:lstStyle/>
          <a:p>
            <a:r>
              <a:rPr lang="en-US" dirty="0"/>
              <a:t>Create Swimmer Account – Step 4</a:t>
            </a:r>
          </a:p>
        </p:txBody>
      </p:sp>
      <p:pic>
        <p:nvPicPr>
          <p:cNvPr id="4" name="Picture 3" descr="A white background with black text&#10;&#10;AI-generated content may be incorrect.">
            <a:extLst>
              <a:ext uri="{FF2B5EF4-FFF2-40B4-BE49-F238E27FC236}">
                <a16:creationId xmlns:a16="http://schemas.microsoft.com/office/drawing/2014/main" id="{571A015A-A59D-EAD7-E4B9-1400FA193364}"/>
              </a:ext>
            </a:extLst>
          </p:cNvPr>
          <p:cNvPicPr>
            <a:picLocks noChangeAspect="1"/>
          </p:cNvPicPr>
          <p:nvPr/>
        </p:nvPicPr>
        <p:blipFill>
          <a:blip r:embed="rId2"/>
          <a:stretch>
            <a:fillRect/>
          </a:stretch>
        </p:blipFill>
        <p:spPr>
          <a:xfrm>
            <a:off x="362858" y="1714010"/>
            <a:ext cx="9797143" cy="3611409"/>
          </a:xfrm>
          <a:prstGeom prst="rect">
            <a:avLst/>
          </a:prstGeom>
        </p:spPr>
      </p:pic>
      <p:sp>
        <p:nvSpPr>
          <p:cNvPr id="5" name="TextBox 4">
            <a:extLst>
              <a:ext uri="{FF2B5EF4-FFF2-40B4-BE49-F238E27FC236}">
                <a16:creationId xmlns:a16="http://schemas.microsoft.com/office/drawing/2014/main" id="{70536652-E9C7-7D2A-A76A-F15DF1953EE7}"/>
              </a:ext>
            </a:extLst>
          </p:cNvPr>
          <p:cNvSpPr txBox="1"/>
          <p:nvPr/>
        </p:nvSpPr>
        <p:spPr>
          <a:xfrm>
            <a:off x="10166048" y="2830284"/>
            <a:ext cx="16993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Choose Your Swimmer's Ethnicity &amp; Click Continue</a:t>
            </a:r>
          </a:p>
        </p:txBody>
      </p:sp>
      <p:sp>
        <p:nvSpPr>
          <p:cNvPr id="6" name="TextBox 5">
            <a:extLst>
              <a:ext uri="{FF2B5EF4-FFF2-40B4-BE49-F238E27FC236}">
                <a16:creationId xmlns:a16="http://schemas.microsoft.com/office/drawing/2014/main" id="{24213C0D-62B8-B9D1-BD4C-ED313E51B9AC}"/>
              </a:ext>
            </a:extLst>
          </p:cNvPr>
          <p:cNvSpPr txBox="1"/>
          <p:nvPr/>
        </p:nvSpPr>
        <p:spPr>
          <a:xfrm>
            <a:off x="1874761" y="5733142"/>
            <a:ext cx="84545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you choose Not Hispanic or Latino – additional options will pop up to choose from</a:t>
            </a:r>
          </a:p>
        </p:txBody>
      </p:sp>
    </p:spTree>
    <p:extLst>
      <p:ext uri="{BB962C8B-B14F-4D97-AF65-F5344CB8AC3E}">
        <p14:creationId xmlns:p14="http://schemas.microsoft.com/office/powerpoint/2010/main" val="2339345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FA31-515C-1B32-328C-0FB5FBB591C2}"/>
              </a:ext>
            </a:extLst>
          </p:cNvPr>
          <p:cNvSpPr>
            <a:spLocks noGrp="1"/>
          </p:cNvSpPr>
          <p:nvPr>
            <p:ph type="title"/>
          </p:nvPr>
        </p:nvSpPr>
        <p:spPr/>
        <p:txBody>
          <a:bodyPr/>
          <a:lstStyle/>
          <a:p>
            <a:r>
              <a:rPr lang="en-US" dirty="0"/>
              <a:t>Create Swimmer Account – Step 5</a:t>
            </a:r>
          </a:p>
        </p:txBody>
      </p:sp>
      <p:pic>
        <p:nvPicPr>
          <p:cNvPr id="5" name="Picture 4" descr="A screenshot of a competition category&#10;&#10;AI-generated content may be incorrect.">
            <a:extLst>
              <a:ext uri="{FF2B5EF4-FFF2-40B4-BE49-F238E27FC236}">
                <a16:creationId xmlns:a16="http://schemas.microsoft.com/office/drawing/2014/main" id="{3F1B74D0-F164-D735-5786-FFF7437FE81A}"/>
              </a:ext>
            </a:extLst>
          </p:cNvPr>
          <p:cNvPicPr>
            <a:picLocks noChangeAspect="1"/>
          </p:cNvPicPr>
          <p:nvPr/>
        </p:nvPicPr>
        <p:blipFill>
          <a:blip r:embed="rId2"/>
          <a:stretch>
            <a:fillRect/>
          </a:stretch>
        </p:blipFill>
        <p:spPr>
          <a:xfrm>
            <a:off x="0" y="1710290"/>
            <a:ext cx="9277048" cy="4743707"/>
          </a:xfrm>
          <a:prstGeom prst="rect">
            <a:avLst/>
          </a:prstGeom>
        </p:spPr>
      </p:pic>
      <p:sp>
        <p:nvSpPr>
          <p:cNvPr id="6" name="TextBox 5">
            <a:extLst>
              <a:ext uri="{FF2B5EF4-FFF2-40B4-BE49-F238E27FC236}">
                <a16:creationId xmlns:a16="http://schemas.microsoft.com/office/drawing/2014/main" id="{6546E255-84F6-EAAB-5C53-C12AFB481A1E}"/>
              </a:ext>
            </a:extLst>
          </p:cNvPr>
          <p:cNvSpPr txBox="1"/>
          <p:nvPr/>
        </p:nvSpPr>
        <p:spPr>
          <a:xfrm>
            <a:off x="9567332" y="3628571"/>
            <a:ext cx="21045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Choose Your Athlete's Gender and click Continue</a:t>
            </a:r>
          </a:p>
        </p:txBody>
      </p:sp>
    </p:spTree>
    <p:extLst>
      <p:ext uri="{BB962C8B-B14F-4D97-AF65-F5344CB8AC3E}">
        <p14:creationId xmlns:p14="http://schemas.microsoft.com/office/powerpoint/2010/main" val="149472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CE7D-23E4-BC8B-AEDE-8AD3B05141A2}"/>
              </a:ext>
            </a:extLst>
          </p:cNvPr>
          <p:cNvSpPr>
            <a:spLocks noGrp="1"/>
          </p:cNvSpPr>
          <p:nvPr>
            <p:ph type="title"/>
          </p:nvPr>
        </p:nvSpPr>
        <p:spPr/>
        <p:txBody>
          <a:bodyPr/>
          <a:lstStyle/>
          <a:p>
            <a:r>
              <a:rPr lang="en-US" dirty="0"/>
              <a:t>Create Swimmer Account – Step 6</a:t>
            </a:r>
          </a:p>
        </p:txBody>
      </p:sp>
      <p:pic>
        <p:nvPicPr>
          <p:cNvPr id="4" name="Picture 3" descr="A screenshot of a computer&#10;&#10;AI-generated content may be incorrect.">
            <a:extLst>
              <a:ext uri="{FF2B5EF4-FFF2-40B4-BE49-F238E27FC236}">
                <a16:creationId xmlns:a16="http://schemas.microsoft.com/office/drawing/2014/main" id="{B30514AD-6A0F-FB98-19BC-D87B070E64C2}"/>
              </a:ext>
            </a:extLst>
          </p:cNvPr>
          <p:cNvPicPr>
            <a:picLocks noChangeAspect="1"/>
          </p:cNvPicPr>
          <p:nvPr/>
        </p:nvPicPr>
        <p:blipFill>
          <a:blip r:embed="rId2"/>
          <a:stretch>
            <a:fillRect/>
          </a:stretch>
        </p:blipFill>
        <p:spPr>
          <a:xfrm>
            <a:off x="520095" y="1872001"/>
            <a:ext cx="8563429" cy="4009045"/>
          </a:xfrm>
          <a:prstGeom prst="rect">
            <a:avLst/>
          </a:prstGeom>
        </p:spPr>
      </p:pic>
      <p:sp>
        <p:nvSpPr>
          <p:cNvPr id="5" name="TextBox 4">
            <a:extLst>
              <a:ext uri="{FF2B5EF4-FFF2-40B4-BE49-F238E27FC236}">
                <a16:creationId xmlns:a16="http://schemas.microsoft.com/office/drawing/2014/main" id="{631EC9B3-28EF-0BEB-7C84-A23AB4C88118}"/>
              </a:ext>
            </a:extLst>
          </p:cNvPr>
          <p:cNvSpPr txBox="1"/>
          <p:nvPr/>
        </p:nvSpPr>
        <p:spPr>
          <a:xfrm>
            <a:off x="9271000" y="2993572"/>
            <a:ext cx="223761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Toggle YES to each of the Legal Acknowledgements &amp; Click Continue at the bottom of the page. </a:t>
            </a:r>
          </a:p>
        </p:txBody>
      </p:sp>
    </p:spTree>
    <p:extLst>
      <p:ext uri="{BB962C8B-B14F-4D97-AF65-F5344CB8AC3E}">
        <p14:creationId xmlns:p14="http://schemas.microsoft.com/office/powerpoint/2010/main" val="300687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35F6-75E6-2869-362F-AB45584DB995}"/>
              </a:ext>
            </a:extLst>
          </p:cNvPr>
          <p:cNvSpPr>
            <a:spLocks noGrp="1"/>
          </p:cNvSpPr>
          <p:nvPr>
            <p:ph type="title"/>
          </p:nvPr>
        </p:nvSpPr>
        <p:spPr/>
        <p:txBody>
          <a:bodyPr/>
          <a:lstStyle/>
          <a:p>
            <a:r>
              <a:rPr lang="en-US" dirty="0"/>
              <a:t>Create Swimmer Account – Step 7</a:t>
            </a:r>
          </a:p>
        </p:txBody>
      </p:sp>
      <p:pic>
        <p:nvPicPr>
          <p:cNvPr id="4" name="Picture 3" descr="A screenshot of a computer screen&#10;&#10;AI-generated content may be incorrect.">
            <a:extLst>
              <a:ext uri="{FF2B5EF4-FFF2-40B4-BE49-F238E27FC236}">
                <a16:creationId xmlns:a16="http://schemas.microsoft.com/office/drawing/2014/main" id="{D9D5A613-0B9E-8169-54F9-05E635110FEA}"/>
              </a:ext>
            </a:extLst>
          </p:cNvPr>
          <p:cNvPicPr>
            <a:picLocks noChangeAspect="1"/>
          </p:cNvPicPr>
          <p:nvPr/>
        </p:nvPicPr>
        <p:blipFill>
          <a:blip r:embed="rId2"/>
          <a:stretch>
            <a:fillRect/>
          </a:stretch>
        </p:blipFill>
        <p:spPr>
          <a:xfrm>
            <a:off x="1705429" y="1705382"/>
            <a:ext cx="8781143" cy="3810094"/>
          </a:xfrm>
          <a:prstGeom prst="rect">
            <a:avLst/>
          </a:prstGeom>
        </p:spPr>
      </p:pic>
      <p:sp>
        <p:nvSpPr>
          <p:cNvPr id="5" name="TextBox 4">
            <a:extLst>
              <a:ext uri="{FF2B5EF4-FFF2-40B4-BE49-F238E27FC236}">
                <a16:creationId xmlns:a16="http://schemas.microsoft.com/office/drawing/2014/main" id="{1886FF3E-08DE-89DF-D20D-60EC18380141}"/>
              </a:ext>
            </a:extLst>
          </p:cNvPr>
          <p:cNvSpPr txBox="1"/>
          <p:nvPr/>
        </p:nvSpPr>
        <p:spPr>
          <a:xfrm>
            <a:off x="2999618" y="5932715"/>
            <a:ext cx="62048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Type your Name to Sign off on the Legal Acknowledgements. </a:t>
            </a:r>
          </a:p>
        </p:txBody>
      </p:sp>
    </p:spTree>
    <p:extLst>
      <p:ext uri="{BB962C8B-B14F-4D97-AF65-F5344CB8AC3E}">
        <p14:creationId xmlns:p14="http://schemas.microsoft.com/office/powerpoint/2010/main" val="2183841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6267-AAC9-5AB2-3910-5ED8674C72BE}"/>
              </a:ext>
            </a:extLst>
          </p:cNvPr>
          <p:cNvSpPr>
            <a:spLocks noGrp="1"/>
          </p:cNvSpPr>
          <p:nvPr>
            <p:ph type="title"/>
          </p:nvPr>
        </p:nvSpPr>
        <p:spPr/>
        <p:txBody>
          <a:bodyPr/>
          <a:lstStyle/>
          <a:p>
            <a:r>
              <a:rPr lang="en-US" dirty="0"/>
              <a:t>Create Swimmer Account – Step 8</a:t>
            </a:r>
          </a:p>
        </p:txBody>
      </p:sp>
      <p:pic>
        <p:nvPicPr>
          <p:cNvPr id="4" name="Picture 3" descr="A screenshot of a computer&#10;&#10;AI-generated content may be incorrect.">
            <a:extLst>
              <a:ext uri="{FF2B5EF4-FFF2-40B4-BE49-F238E27FC236}">
                <a16:creationId xmlns:a16="http://schemas.microsoft.com/office/drawing/2014/main" id="{423414B2-BE39-D8B2-873D-1FE956495FDC}"/>
              </a:ext>
            </a:extLst>
          </p:cNvPr>
          <p:cNvPicPr>
            <a:picLocks noChangeAspect="1"/>
          </p:cNvPicPr>
          <p:nvPr/>
        </p:nvPicPr>
        <p:blipFill>
          <a:blip r:embed="rId2"/>
          <a:stretch>
            <a:fillRect/>
          </a:stretch>
        </p:blipFill>
        <p:spPr>
          <a:xfrm>
            <a:off x="346365" y="1712121"/>
            <a:ext cx="11326090" cy="2002124"/>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3DE863A4-71FC-5887-7364-CDFFE0B5FE7F}"/>
              </a:ext>
            </a:extLst>
          </p:cNvPr>
          <p:cNvPicPr>
            <a:picLocks noChangeAspect="1"/>
          </p:cNvPicPr>
          <p:nvPr/>
        </p:nvPicPr>
        <p:blipFill>
          <a:blip r:embed="rId3"/>
          <a:stretch>
            <a:fillRect/>
          </a:stretch>
        </p:blipFill>
        <p:spPr>
          <a:xfrm>
            <a:off x="519545" y="4031562"/>
            <a:ext cx="8024091" cy="1808238"/>
          </a:xfrm>
          <a:prstGeom prst="rect">
            <a:avLst/>
          </a:prstGeom>
        </p:spPr>
      </p:pic>
      <p:sp>
        <p:nvSpPr>
          <p:cNvPr id="6" name="TextBox 5">
            <a:extLst>
              <a:ext uri="{FF2B5EF4-FFF2-40B4-BE49-F238E27FC236}">
                <a16:creationId xmlns:a16="http://schemas.microsoft.com/office/drawing/2014/main" id="{EED391EC-4CBC-6469-4754-D653440F7BAD}"/>
              </a:ext>
            </a:extLst>
          </p:cNvPr>
          <p:cNvSpPr txBox="1"/>
          <p:nvPr/>
        </p:nvSpPr>
        <p:spPr>
          <a:xfrm>
            <a:off x="8546935" y="4332844"/>
            <a:ext cx="26307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Review all the details you just filled in and check for accuracy – then click CHECKOUT. </a:t>
            </a:r>
          </a:p>
        </p:txBody>
      </p:sp>
      <p:sp>
        <p:nvSpPr>
          <p:cNvPr id="7" name="TextBox 6">
            <a:extLst>
              <a:ext uri="{FF2B5EF4-FFF2-40B4-BE49-F238E27FC236}">
                <a16:creationId xmlns:a16="http://schemas.microsoft.com/office/drawing/2014/main" id="{4A145183-1929-E323-FEE9-AE36BD18A791}"/>
              </a:ext>
            </a:extLst>
          </p:cNvPr>
          <p:cNvSpPr txBox="1"/>
          <p:nvPr/>
        </p:nvSpPr>
        <p:spPr>
          <a:xfrm>
            <a:off x="341415" y="5980545"/>
            <a:ext cx="118489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t>Unless you need to add another Athlete – then click the BLUE button and repeat Steps 1-8 for all other athletes you need to add THEN CLICK CHECKOUT when ALL athletes have been added to your Family Account</a:t>
            </a:r>
          </a:p>
        </p:txBody>
      </p:sp>
    </p:spTree>
    <p:extLst>
      <p:ext uri="{BB962C8B-B14F-4D97-AF65-F5344CB8AC3E}">
        <p14:creationId xmlns:p14="http://schemas.microsoft.com/office/powerpoint/2010/main" val="183155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4428-846F-09E6-E4E1-4D097B60543C}"/>
              </a:ext>
            </a:extLst>
          </p:cNvPr>
          <p:cNvSpPr>
            <a:spLocks noGrp="1"/>
          </p:cNvSpPr>
          <p:nvPr>
            <p:ph type="title"/>
          </p:nvPr>
        </p:nvSpPr>
        <p:spPr>
          <a:xfrm>
            <a:off x="572869" y="888001"/>
            <a:ext cx="11129849" cy="1230565"/>
          </a:xfrm>
        </p:spPr>
        <p:txBody>
          <a:bodyPr>
            <a:normAutofit fontScale="90000"/>
          </a:bodyPr>
          <a:lstStyle/>
          <a:p>
            <a:r>
              <a:rPr lang="en-US" dirty="0"/>
              <a:t>Check E-mail for USA Invite from "Matthew Vogelpohl via Sports Engine"</a:t>
            </a:r>
          </a:p>
        </p:txBody>
      </p:sp>
      <p:pic>
        <p:nvPicPr>
          <p:cNvPr id="5" name="Picture 4" descr="A screenshot of a email&#10;&#10;AI-generated content may be incorrect.">
            <a:extLst>
              <a:ext uri="{FF2B5EF4-FFF2-40B4-BE49-F238E27FC236}">
                <a16:creationId xmlns:a16="http://schemas.microsoft.com/office/drawing/2014/main" id="{61447351-F497-6245-30AE-5E82E5F8F4F7}"/>
              </a:ext>
            </a:extLst>
          </p:cNvPr>
          <p:cNvPicPr>
            <a:picLocks noChangeAspect="1"/>
          </p:cNvPicPr>
          <p:nvPr/>
        </p:nvPicPr>
        <p:blipFill>
          <a:blip r:embed="rId2"/>
          <a:stretch>
            <a:fillRect/>
          </a:stretch>
        </p:blipFill>
        <p:spPr>
          <a:xfrm>
            <a:off x="567302" y="2307229"/>
            <a:ext cx="5749226" cy="4555372"/>
          </a:xfrm>
          <a:prstGeom prst="rect">
            <a:avLst/>
          </a:prstGeom>
        </p:spPr>
      </p:pic>
      <p:sp>
        <p:nvSpPr>
          <p:cNvPr id="8" name="Arrow: Left 7">
            <a:extLst>
              <a:ext uri="{FF2B5EF4-FFF2-40B4-BE49-F238E27FC236}">
                <a16:creationId xmlns:a16="http://schemas.microsoft.com/office/drawing/2014/main" id="{7B05EC24-00E8-8DDD-507D-A31D8570B0D5}"/>
              </a:ext>
            </a:extLst>
          </p:cNvPr>
          <p:cNvSpPr/>
          <p:nvPr/>
        </p:nvSpPr>
        <p:spPr>
          <a:xfrm>
            <a:off x="4739380" y="6251999"/>
            <a:ext cx="3659534" cy="25764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D391D27-585A-30C9-F131-92281598B567}"/>
              </a:ext>
            </a:extLst>
          </p:cNvPr>
          <p:cNvSpPr txBox="1"/>
          <p:nvPr/>
        </p:nvSpPr>
        <p:spPr>
          <a:xfrm>
            <a:off x="8389046" y="6145115"/>
            <a:ext cx="19359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Click</a:t>
            </a:r>
          </a:p>
        </p:txBody>
      </p:sp>
    </p:spTree>
    <p:extLst>
      <p:ext uri="{BB962C8B-B14F-4D97-AF65-F5344CB8AC3E}">
        <p14:creationId xmlns:p14="http://schemas.microsoft.com/office/powerpoint/2010/main" val="145415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244F-EFFC-363F-70C5-5C298A5E8A27}"/>
              </a:ext>
            </a:extLst>
          </p:cNvPr>
          <p:cNvSpPr>
            <a:spLocks noGrp="1"/>
          </p:cNvSpPr>
          <p:nvPr>
            <p:ph type="title"/>
          </p:nvPr>
        </p:nvSpPr>
        <p:spPr/>
        <p:txBody>
          <a:bodyPr/>
          <a:lstStyle/>
          <a:p>
            <a:r>
              <a:rPr lang="en-US" dirty="0"/>
              <a:t>Shopping Cart Review</a:t>
            </a:r>
          </a:p>
        </p:txBody>
      </p:sp>
      <p:pic>
        <p:nvPicPr>
          <p:cNvPr id="4" name="Picture 3" descr="A red and white rectangle with text&#10;&#10;AI-generated content may be incorrect.">
            <a:extLst>
              <a:ext uri="{FF2B5EF4-FFF2-40B4-BE49-F238E27FC236}">
                <a16:creationId xmlns:a16="http://schemas.microsoft.com/office/drawing/2014/main" id="{18B80D8B-030B-9CC0-C1E9-1E85DDC53F29}"/>
              </a:ext>
            </a:extLst>
          </p:cNvPr>
          <p:cNvPicPr>
            <a:picLocks noChangeAspect="1"/>
          </p:cNvPicPr>
          <p:nvPr/>
        </p:nvPicPr>
        <p:blipFill>
          <a:blip r:embed="rId2"/>
          <a:stretch>
            <a:fillRect/>
          </a:stretch>
        </p:blipFill>
        <p:spPr>
          <a:xfrm>
            <a:off x="0" y="1711098"/>
            <a:ext cx="12192000" cy="2347232"/>
          </a:xfrm>
          <a:prstGeom prst="rect">
            <a:avLst/>
          </a:prstGeom>
        </p:spPr>
      </p:pic>
      <p:sp>
        <p:nvSpPr>
          <p:cNvPr id="5" name="TextBox 4">
            <a:extLst>
              <a:ext uri="{FF2B5EF4-FFF2-40B4-BE49-F238E27FC236}">
                <a16:creationId xmlns:a16="http://schemas.microsoft.com/office/drawing/2014/main" id="{A7317BAE-6E10-D3AD-2378-E85AC534A3FE}"/>
              </a:ext>
            </a:extLst>
          </p:cNvPr>
          <p:cNvSpPr txBox="1"/>
          <p:nvPr/>
        </p:nvSpPr>
        <p:spPr>
          <a:xfrm>
            <a:off x="326571" y="6017380"/>
            <a:ext cx="112304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Review your cart for all athletes you've added – there are several options you can opt in to or opt out. Toggle to Yes or No for each option and click CHECKOUT again.</a:t>
            </a:r>
          </a:p>
        </p:txBody>
      </p:sp>
      <p:pic>
        <p:nvPicPr>
          <p:cNvPr id="6" name="Picture 5" descr="A red rectangular button with white text&#10;&#10;AI-generated content may be incorrect.">
            <a:extLst>
              <a:ext uri="{FF2B5EF4-FFF2-40B4-BE49-F238E27FC236}">
                <a16:creationId xmlns:a16="http://schemas.microsoft.com/office/drawing/2014/main" id="{8561FFEA-B42F-66C4-A6AF-23641777049D}"/>
              </a:ext>
            </a:extLst>
          </p:cNvPr>
          <p:cNvPicPr>
            <a:picLocks noChangeAspect="1"/>
          </p:cNvPicPr>
          <p:nvPr/>
        </p:nvPicPr>
        <p:blipFill>
          <a:blip r:embed="rId3"/>
          <a:stretch>
            <a:fillRect/>
          </a:stretch>
        </p:blipFill>
        <p:spPr>
          <a:xfrm>
            <a:off x="3907669" y="4414233"/>
            <a:ext cx="3771900" cy="1609725"/>
          </a:xfrm>
          <a:prstGeom prst="rect">
            <a:avLst/>
          </a:prstGeom>
        </p:spPr>
      </p:pic>
    </p:spTree>
    <p:extLst>
      <p:ext uri="{BB962C8B-B14F-4D97-AF65-F5344CB8AC3E}">
        <p14:creationId xmlns:p14="http://schemas.microsoft.com/office/powerpoint/2010/main" val="278034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1BCB-5397-D2B8-EC02-2BA3A0CEED5E}"/>
              </a:ext>
            </a:extLst>
          </p:cNvPr>
          <p:cNvSpPr>
            <a:spLocks noGrp="1"/>
          </p:cNvSpPr>
          <p:nvPr>
            <p:ph type="title"/>
          </p:nvPr>
        </p:nvSpPr>
        <p:spPr/>
        <p:txBody>
          <a:bodyPr/>
          <a:lstStyle/>
          <a:p>
            <a:r>
              <a:rPr lang="en-US" dirty="0"/>
              <a:t>Final Step - Pay</a:t>
            </a:r>
          </a:p>
        </p:txBody>
      </p:sp>
      <p:sp>
        <p:nvSpPr>
          <p:cNvPr id="3" name="Content Placeholder 2">
            <a:extLst>
              <a:ext uri="{FF2B5EF4-FFF2-40B4-BE49-F238E27FC236}">
                <a16:creationId xmlns:a16="http://schemas.microsoft.com/office/drawing/2014/main" id="{6034D2D9-636A-0F43-A2F0-F8BA4E1A3D6A}"/>
              </a:ext>
            </a:extLst>
          </p:cNvPr>
          <p:cNvSpPr>
            <a:spLocks noGrp="1"/>
          </p:cNvSpPr>
          <p:nvPr>
            <p:ph idx="1"/>
          </p:nvPr>
        </p:nvSpPr>
        <p:spPr/>
        <p:txBody>
          <a:bodyPr vert="horz" lIns="91440" tIns="45720" rIns="91440" bIns="45720" rtlCol="0" anchor="t">
            <a:normAutofit/>
          </a:bodyPr>
          <a:lstStyle/>
          <a:p>
            <a:r>
              <a:rPr lang="en-US" dirty="0"/>
              <a:t>The Final Step is to input your credit card information &amp; pay. Registration for your swimmer is not complete until you have paid for the membership. </a:t>
            </a:r>
          </a:p>
          <a:p>
            <a:r>
              <a:rPr lang="en-US"/>
              <a:t>Memberships must be active &amp; paid for PRIOR to meet entry</a:t>
            </a:r>
            <a:endParaRPr lang="en-US" dirty="0"/>
          </a:p>
          <a:p>
            <a:r>
              <a:rPr lang="en-US" dirty="0"/>
              <a:t>Pay attention to Membership expiration dates to make sure your swimmer's membership is active for the meet(s) you want to participate in. </a:t>
            </a:r>
          </a:p>
          <a:p>
            <a:r>
              <a:rPr lang="en-US" dirty="0"/>
              <a:t>If you choose FLEX Athlete with the thought that your swimmer will NOT qualify for the time standards needed for USA State Championships....and then they DO Qualify.....you just log into your family account &amp; upgrade them to the Premium membership if you want them to participate in the USA State Championship &amp; pay the difference in the membership fees. </a:t>
            </a:r>
          </a:p>
        </p:txBody>
      </p:sp>
    </p:spTree>
    <p:extLst>
      <p:ext uri="{BB962C8B-B14F-4D97-AF65-F5344CB8AC3E}">
        <p14:creationId xmlns:p14="http://schemas.microsoft.com/office/powerpoint/2010/main" val="94212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1AFE-37F3-1B24-48E6-94DAF1023CA2}"/>
              </a:ext>
            </a:extLst>
          </p:cNvPr>
          <p:cNvSpPr>
            <a:spLocks noGrp="1"/>
          </p:cNvSpPr>
          <p:nvPr>
            <p:ph type="title"/>
          </p:nvPr>
        </p:nvSpPr>
        <p:spPr/>
        <p:txBody>
          <a:bodyPr/>
          <a:lstStyle/>
          <a:p>
            <a:r>
              <a:rPr lang="en-US" dirty="0"/>
              <a:t>Log in Or Create a Log In for USA Swim (Family Account)</a:t>
            </a:r>
          </a:p>
        </p:txBody>
      </p:sp>
      <p:pic>
        <p:nvPicPr>
          <p:cNvPr id="4" name="Picture 3" descr="A screenshot of a login&#10;&#10;AI-generated content may be incorrect.">
            <a:extLst>
              <a:ext uri="{FF2B5EF4-FFF2-40B4-BE49-F238E27FC236}">
                <a16:creationId xmlns:a16="http://schemas.microsoft.com/office/drawing/2014/main" id="{709D233F-9FC4-6496-07DC-CA24EF382F30}"/>
              </a:ext>
            </a:extLst>
          </p:cNvPr>
          <p:cNvPicPr>
            <a:picLocks noChangeAspect="1"/>
          </p:cNvPicPr>
          <p:nvPr/>
        </p:nvPicPr>
        <p:blipFill>
          <a:blip r:embed="rId2"/>
          <a:stretch>
            <a:fillRect/>
          </a:stretch>
        </p:blipFill>
        <p:spPr>
          <a:xfrm>
            <a:off x="904068" y="2783032"/>
            <a:ext cx="10396780" cy="2376818"/>
          </a:xfrm>
          <a:prstGeom prst="rect">
            <a:avLst/>
          </a:prstGeom>
        </p:spPr>
      </p:pic>
      <p:sp>
        <p:nvSpPr>
          <p:cNvPr id="5" name="TextBox 4">
            <a:extLst>
              <a:ext uri="{FF2B5EF4-FFF2-40B4-BE49-F238E27FC236}">
                <a16:creationId xmlns:a16="http://schemas.microsoft.com/office/drawing/2014/main" id="{B8CE68B5-D782-2F71-F008-57D04F75AE80}"/>
              </a:ext>
            </a:extLst>
          </p:cNvPr>
          <p:cNvSpPr txBox="1"/>
          <p:nvPr/>
        </p:nvSpPr>
        <p:spPr>
          <a:xfrm>
            <a:off x="1478601" y="5440874"/>
            <a:ext cx="923596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You will need to create a family account if this is your first USA swimmer you are registering. If you have other children registered, or you were a USA swimmer yourself, then you will be able to log in on the next screen</a:t>
            </a:r>
          </a:p>
        </p:txBody>
      </p:sp>
    </p:spTree>
    <p:extLst>
      <p:ext uri="{BB962C8B-B14F-4D97-AF65-F5344CB8AC3E}">
        <p14:creationId xmlns:p14="http://schemas.microsoft.com/office/powerpoint/2010/main" val="225248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98FD-7DF6-75C2-68E6-F23E79A2E706}"/>
              </a:ext>
            </a:extLst>
          </p:cNvPr>
          <p:cNvSpPr>
            <a:spLocks noGrp="1"/>
          </p:cNvSpPr>
          <p:nvPr>
            <p:ph type="title"/>
          </p:nvPr>
        </p:nvSpPr>
        <p:spPr/>
        <p:txBody>
          <a:bodyPr/>
          <a:lstStyle/>
          <a:p>
            <a:r>
              <a:rPr lang="en-US" dirty="0"/>
              <a:t>Current Family Account Log In</a:t>
            </a:r>
          </a:p>
        </p:txBody>
      </p:sp>
      <p:pic>
        <p:nvPicPr>
          <p:cNvPr id="4" name="Picture 3" descr="A screenshot of a login box&#10;&#10;AI-generated content may be incorrect.">
            <a:extLst>
              <a:ext uri="{FF2B5EF4-FFF2-40B4-BE49-F238E27FC236}">
                <a16:creationId xmlns:a16="http://schemas.microsoft.com/office/drawing/2014/main" id="{8E8C7052-5DF1-AF3B-85B2-B6667A988CD4}"/>
              </a:ext>
            </a:extLst>
          </p:cNvPr>
          <p:cNvPicPr>
            <a:picLocks noChangeAspect="1"/>
          </p:cNvPicPr>
          <p:nvPr/>
        </p:nvPicPr>
        <p:blipFill>
          <a:blip r:embed="rId2"/>
          <a:stretch>
            <a:fillRect/>
          </a:stretch>
        </p:blipFill>
        <p:spPr>
          <a:xfrm>
            <a:off x="247650" y="1863292"/>
            <a:ext cx="9098973" cy="4389871"/>
          </a:xfrm>
          <a:prstGeom prst="rect">
            <a:avLst/>
          </a:prstGeom>
        </p:spPr>
      </p:pic>
      <p:sp>
        <p:nvSpPr>
          <p:cNvPr id="5" name="TextBox 4">
            <a:extLst>
              <a:ext uri="{FF2B5EF4-FFF2-40B4-BE49-F238E27FC236}">
                <a16:creationId xmlns:a16="http://schemas.microsoft.com/office/drawing/2014/main" id="{FC58F4DE-DEC5-B3AB-10D2-D3334903D5E6}"/>
              </a:ext>
            </a:extLst>
          </p:cNvPr>
          <p:cNvSpPr txBox="1"/>
          <p:nvPr/>
        </p:nvSpPr>
        <p:spPr>
          <a:xfrm>
            <a:off x="9585218" y="1858983"/>
            <a:ext cx="209116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you have an active USA swimming account already, just click Log In after inputting your credentials if you don’t have them saved to your browser. </a:t>
            </a:r>
          </a:p>
        </p:txBody>
      </p:sp>
      <p:sp>
        <p:nvSpPr>
          <p:cNvPr id="6" name="TextBox 5">
            <a:extLst>
              <a:ext uri="{FF2B5EF4-FFF2-40B4-BE49-F238E27FC236}">
                <a16:creationId xmlns:a16="http://schemas.microsoft.com/office/drawing/2014/main" id="{26411674-0ECE-701B-5FE8-AEECFE86888B}"/>
              </a:ext>
            </a:extLst>
          </p:cNvPr>
          <p:cNvSpPr txBox="1"/>
          <p:nvPr/>
        </p:nvSpPr>
        <p:spPr>
          <a:xfrm>
            <a:off x="9579428" y="5049762"/>
            <a:ext cx="18868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Current Family Accounts – SKIP TO SLIDE 9 after logging in </a:t>
            </a:r>
          </a:p>
        </p:txBody>
      </p:sp>
    </p:spTree>
    <p:extLst>
      <p:ext uri="{BB962C8B-B14F-4D97-AF65-F5344CB8AC3E}">
        <p14:creationId xmlns:p14="http://schemas.microsoft.com/office/powerpoint/2010/main" val="70549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549B-64FF-8DE4-9E4E-63C88F176392}"/>
              </a:ext>
            </a:extLst>
          </p:cNvPr>
          <p:cNvSpPr>
            <a:spLocks noGrp="1"/>
          </p:cNvSpPr>
          <p:nvPr>
            <p:ph type="title"/>
          </p:nvPr>
        </p:nvSpPr>
        <p:spPr/>
        <p:txBody>
          <a:bodyPr/>
          <a:lstStyle/>
          <a:p>
            <a:r>
              <a:rPr lang="en-US" dirty="0"/>
              <a:t>New Family Account Creation</a:t>
            </a:r>
          </a:p>
        </p:txBody>
      </p:sp>
      <p:pic>
        <p:nvPicPr>
          <p:cNvPr id="4" name="Picture 3" descr="A screenshot of a login box&#10;&#10;AI-generated content may be incorrect.">
            <a:extLst>
              <a:ext uri="{FF2B5EF4-FFF2-40B4-BE49-F238E27FC236}">
                <a16:creationId xmlns:a16="http://schemas.microsoft.com/office/drawing/2014/main" id="{E41D6F60-F41C-3671-0043-532D9ADFE8D9}"/>
              </a:ext>
            </a:extLst>
          </p:cNvPr>
          <p:cNvPicPr>
            <a:picLocks noChangeAspect="1"/>
          </p:cNvPicPr>
          <p:nvPr/>
        </p:nvPicPr>
        <p:blipFill>
          <a:blip r:embed="rId2"/>
          <a:stretch>
            <a:fillRect/>
          </a:stretch>
        </p:blipFill>
        <p:spPr>
          <a:xfrm>
            <a:off x="247650" y="2012600"/>
            <a:ext cx="8777853" cy="4240563"/>
          </a:xfrm>
          <a:prstGeom prst="rect">
            <a:avLst/>
          </a:prstGeom>
        </p:spPr>
      </p:pic>
      <p:sp>
        <p:nvSpPr>
          <p:cNvPr id="5" name="TextBox 4">
            <a:extLst>
              <a:ext uri="{FF2B5EF4-FFF2-40B4-BE49-F238E27FC236}">
                <a16:creationId xmlns:a16="http://schemas.microsoft.com/office/drawing/2014/main" id="{51E56104-CFFF-F86B-D3BA-38C0E0F9BD5D}"/>
              </a:ext>
            </a:extLst>
          </p:cNvPr>
          <p:cNvSpPr txBox="1"/>
          <p:nvPr/>
        </p:nvSpPr>
        <p:spPr>
          <a:xfrm>
            <a:off x="9319969" y="3246903"/>
            <a:ext cx="236223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New Families – click "Create Log In" to start the process of creating your new family account to add your swimmers to. </a:t>
            </a:r>
          </a:p>
        </p:txBody>
      </p:sp>
    </p:spTree>
    <p:extLst>
      <p:ext uri="{BB962C8B-B14F-4D97-AF65-F5344CB8AC3E}">
        <p14:creationId xmlns:p14="http://schemas.microsoft.com/office/powerpoint/2010/main" val="412945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F825-7EAA-AA0D-DB5F-94BE6274FCEC}"/>
              </a:ext>
            </a:extLst>
          </p:cNvPr>
          <p:cNvSpPr>
            <a:spLocks noGrp="1"/>
          </p:cNvSpPr>
          <p:nvPr>
            <p:ph type="title"/>
          </p:nvPr>
        </p:nvSpPr>
        <p:spPr/>
        <p:txBody>
          <a:bodyPr/>
          <a:lstStyle/>
          <a:p>
            <a:r>
              <a:rPr lang="en-US" dirty="0"/>
              <a:t>New Family Account - Existing Account Confirmation</a:t>
            </a:r>
          </a:p>
        </p:txBody>
      </p:sp>
      <p:pic>
        <p:nvPicPr>
          <p:cNvPr id="4" name="Picture 3" descr="A screenshot of a computer&#10;&#10;AI-generated content may be incorrect.">
            <a:extLst>
              <a:ext uri="{FF2B5EF4-FFF2-40B4-BE49-F238E27FC236}">
                <a16:creationId xmlns:a16="http://schemas.microsoft.com/office/drawing/2014/main" id="{60AD42C9-0483-0634-1BAA-D80C456C16BD}"/>
              </a:ext>
            </a:extLst>
          </p:cNvPr>
          <p:cNvPicPr>
            <a:picLocks noChangeAspect="1"/>
          </p:cNvPicPr>
          <p:nvPr/>
        </p:nvPicPr>
        <p:blipFill>
          <a:blip r:embed="rId2"/>
          <a:stretch>
            <a:fillRect/>
          </a:stretch>
        </p:blipFill>
        <p:spPr>
          <a:xfrm>
            <a:off x="518628" y="2315462"/>
            <a:ext cx="6802303" cy="4203109"/>
          </a:xfrm>
          <a:prstGeom prst="rect">
            <a:avLst/>
          </a:prstGeom>
        </p:spPr>
      </p:pic>
      <p:sp>
        <p:nvSpPr>
          <p:cNvPr id="5" name="TextBox 4">
            <a:extLst>
              <a:ext uri="{FF2B5EF4-FFF2-40B4-BE49-F238E27FC236}">
                <a16:creationId xmlns:a16="http://schemas.microsoft.com/office/drawing/2014/main" id="{344976EB-BB36-ADB8-2374-97AB54F7ECFE}"/>
              </a:ext>
            </a:extLst>
          </p:cNvPr>
          <p:cNvSpPr txBox="1"/>
          <p:nvPr/>
        </p:nvSpPr>
        <p:spPr>
          <a:xfrm>
            <a:off x="8080412" y="3815215"/>
            <a:ext cx="27107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screen may pop up after creating New Family Account. Toggle to No ("X") and Click Continue.  </a:t>
            </a:r>
          </a:p>
        </p:txBody>
      </p:sp>
    </p:spTree>
    <p:extLst>
      <p:ext uri="{BB962C8B-B14F-4D97-AF65-F5344CB8AC3E}">
        <p14:creationId xmlns:p14="http://schemas.microsoft.com/office/powerpoint/2010/main" val="216459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17DE-0C44-9D4A-B89A-F294087D0EA3}"/>
              </a:ext>
            </a:extLst>
          </p:cNvPr>
          <p:cNvSpPr>
            <a:spLocks noGrp="1"/>
          </p:cNvSpPr>
          <p:nvPr>
            <p:ph type="title"/>
          </p:nvPr>
        </p:nvSpPr>
        <p:spPr/>
        <p:txBody>
          <a:bodyPr/>
          <a:lstStyle/>
          <a:p>
            <a:r>
              <a:rPr lang="en-US" dirty="0"/>
              <a:t>New Family Account – Age Confirmation </a:t>
            </a:r>
          </a:p>
        </p:txBody>
      </p:sp>
      <p:pic>
        <p:nvPicPr>
          <p:cNvPr id="4" name="Picture 3" descr="A screenshot of a phone&#10;&#10;AI-generated content may be incorrect.">
            <a:extLst>
              <a:ext uri="{FF2B5EF4-FFF2-40B4-BE49-F238E27FC236}">
                <a16:creationId xmlns:a16="http://schemas.microsoft.com/office/drawing/2014/main" id="{13A02D11-95AA-A279-7AEE-8E0CF2586923}"/>
              </a:ext>
            </a:extLst>
          </p:cNvPr>
          <p:cNvPicPr>
            <a:picLocks noChangeAspect="1"/>
          </p:cNvPicPr>
          <p:nvPr/>
        </p:nvPicPr>
        <p:blipFill>
          <a:blip r:embed="rId2"/>
          <a:stretch>
            <a:fillRect/>
          </a:stretch>
        </p:blipFill>
        <p:spPr>
          <a:xfrm>
            <a:off x="254000" y="1962906"/>
            <a:ext cx="7620000" cy="4552950"/>
          </a:xfrm>
          <a:prstGeom prst="rect">
            <a:avLst/>
          </a:prstGeom>
        </p:spPr>
      </p:pic>
      <p:sp>
        <p:nvSpPr>
          <p:cNvPr id="5" name="TextBox 4">
            <a:extLst>
              <a:ext uri="{FF2B5EF4-FFF2-40B4-BE49-F238E27FC236}">
                <a16:creationId xmlns:a16="http://schemas.microsoft.com/office/drawing/2014/main" id="{C289ECFC-1337-BDFE-0F15-941EE22F5E62}"/>
              </a:ext>
            </a:extLst>
          </p:cNvPr>
          <p:cNvSpPr txBox="1"/>
          <p:nvPr/>
        </p:nvSpPr>
        <p:spPr>
          <a:xfrm>
            <a:off x="8148455" y="2679258"/>
            <a:ext cx="308674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you are registering a swimmer over the age of 16 for the first time then you can create the account in your swimmer's name and forego the Family Account. </a:t>
            </a:r>
          </a:p>
          <a:p>
            <a:br>
              <a:rPr lang="en-US" dirty="0"/>
            </a:br>
            <a:r>
              <a:rPr lang="en-US" dirty="0"/>
              <a:t>If your swimmer is 16 or under then you need to proceed with the Family Account then add swimmers</a:t>
            </a:r>
          </a:p>
        </p:txBody>
      </p:sp>
    </p:spTree>
    <p:extLst>
      <p:ext uri="{BB962C8B-B14F-4D97-AF65-F5344CB8AC3E}">
        <p14:creationId xmlns:p14="http://schemas.microsoft.com/office/powerpoint/2010/main" val="114543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B911-8322-199E-747D-BE2DFA3A1144}"/>
              </a:ext>
            </a:extLst>
          </p:cNvPr>
          <p:cNvSpPr>
            <a:spLocks noGrp="1"/>
          </p:cNvSpPr>
          <p:nvPr>
            <p:ph type="title"/>
          </p:nvPr>
        </p:nvSpPr>
        <p:spPr/>
        <p:txBody>
          <a:bodyPr/>
          <a:lstStyle/>
          <a:p>
            <a:r>
              <a:rPr lang="en-US" dirty="0"/>
              <a:t>New Family Account – Complete Profile</a:t>
            </a:r>
          </a:p>
        </p:txBody>
      </p:sp>
      <p:pic>
        <p:nvPicPr>
          <p:cNvPr id="4" name="Picture 3" descr="A screenshot of a computer&#10;&#10;AI-generated content may be incorrect.">
            <a:extLst>
              <a:ext uri="{FF2B5EF4-FFF2-40B4-BE49-F238E27FC236}">
                <a16:creationId xmlns:a16="http://schemas.microsoft.com/office/drawing/2014/main" id="{57689E40-5CEB-25B4-FC60-57A3DAAE13B0}"/>
              </a:ext>
            </a:extLst>
          </p:cNvPr>
          <p:cNvPicPr>
            <a:picLocks noChangeAspect="1"/>
          </p:cNvPicPr>
          <p:nvPr/>
        </p:nvPicPr>
        <p:blipFill>
          <a:blip r:embed="rId2"/>
          <a:stretch>
            <a:fillRect/>
          </a:stretch>
        </p:blipFill>
        <p:spPr>
          <a:xfrm>
            <a:off x="0" y="1729297"/>
            <a:ext cx="9470572" cy="4693597"/>
          </a:xfrm>
          <a:prstGeom prst="rect">
            <a:avLst/>
          </a:prstGeom>
        </p:spPr>
      </p:pic>
      <p:sp>
        <p:nvSpPr>
          <p:cNvPr id="5" name="TextBox 4">
            <a:extLst>
              <a:ext uri="{FF2B5EF4-FFF2-40B4-BE49-F238E27FC236}">
                <a16:creationId xmlns:a16="http://schemas.microsoft.com/office/drawing/2014/main" id="{DF758941-66CB-775A-FD16-6D53F0B7D5EB}"/>
              </a:ext>
            </a:extLst>
          </p:cNvPr>
          <p:cNvSpPr txBox="1"/>
          <p:nvPr/>
        </p:nvSpPr>
        <p:spPr>
          <a:xfrm>
            <a:off x="9803190" y="3610428"/>
            <a:ext cx="20682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Complete all fields on this page then click Continue. </a:t>
            </a:r>
          </a:p>
        </p:txBody>
      </p:sp>
    </p:spTree>
    <p:extLst>
      <p:ext uri="{BB962C8B-B14F-4D97-AF65-F5344CB8AC3E}">
        <p14:creationId xmlns:p14="http://schemas.microsoft.com/office/powerpoint/2010/main" val="266639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3091-0FAA-F4F2-8E16-8DD647F539DB}"/>
              </a:ext>
            </a:extLst>
          </p:cNvPr>
          <p:cNvSpPr>
            <a:spLocks noGrp="1"/>
          </p:cNvSpPr>
          <p:nvPr>
            <p:ph type="title"/>
          </p:nvPr>
        </p:nvSpPr>
        <p:spPr>
          <a:xfrm>
            <a:off x="509113" y="978408"/>
            <a:ext cx="5749109" cy="1511420"/>
          </a:xfrm>
        </p:spPr>
        <p:txBody>
          <a:bodyPr/>
          <a:lstStyle/>
          <a:p>
            <a:r>
              <a:rPr lang="en-US" dirty="0"/>
              <a:t>Add Family Member</a:t>
            </a:r>
          </a:p>
        </p:txBody>
      </p:sp>
      <p:pic>
        <p:nvPicPr>
          <p:cNvPr id="4" name="Picture 3" descr="A screenshot of a swimming member registration form&#10;&#10;AI-generated content may be incorrect.">
            <a:extLst>
              <a:ext uri="{FF2B5EF4-FFF2-40B4-BE49-F238E27FC236}">
                <a16:creationId xmlns:a16="http://schemas.microsoft.com/office/drawing/2014/main" id="{1903F5B6-E8B8-7319-1BE6-1BD59AD0B250}"/>
              </a:ext>
            </a:extLst>
          </p:cNvPr>
          <p:cNvPicPr>
            <a:picLocks noChangeAspect="1"/>
          </p:cNvPicPr>
          <p:nvPr/>
        </p:nvPicPr>
        <p:blipFill>
          <a:blip r:embed="rId2"/>
          <a:stretch>
            <a:fillRect/>
          </a:stretch>
        </p:blipFill>
        <p:spPr>
          <a:xfrm>
            <a:off x="520095" y="1716136"/>
            <a:ext cx="9621865" cy="3829996"/>
          </a:xfrm>
          <a:prstGeom prst="rect">
            <a:avLst/>
          </a:prstGeom>
        </p:spPr>
      </p:pic>
      <p:sp>
        <p:nvSpPr>
          <p:cNvPr id="5" name="TextBox 4">
            <a:extLst>
              <a:ext uri="{FF2B5EF4-FFF2-40B4-BE49-F238E27FC236}">
                <a16:creationId xmlns:a16="http://schemas.microsoft.com/office/drawing/2014/main" id="{4C60FF41-15C4-6400-520A-94250C71AB0A}"/>
              </a:ext>
            </a:extLst>
          </p:cNvPr>
          <p:cNvSpPr txBox="1"/>
          <p:nvPr/>
        </p:nvSpPr>
        <p:spPr>
          <a:xfrm>
            <a:off x="10401904" y="1717523"/>
            <a:ext cx="146957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From here the process should be the same to add your athlete. </a:t>
            </a:r>
          </a:p>
          <a:p>
            <a:endParaRPr lang="en-US" dirty="0"/>
          </a:p>
          <a:p>
            <a:r>
              <a:rPr lang="en-US" dirty="0"/>
              <a:t>New Accounts may ask you to log in after creating your credentials/account</a:t>
            </a:r>
          </a:p>
        </p:txBody>
      </p:sp>
      <p:sp>
        <p:nvSpPr>
          <p:cNvPr id="6" name="Arrow: Bent 5">
            <a:extLst>
              <a:ext uri="{FF2B5EF4-FFF2-40B4-BE49-F238E27FC236}">
                <a16:creationId xmlns:a16="http://schemas.microsoft.com/office/drawing/2014/main" id="{28E8438A-B372-01FB-1FE9-A829911746FB}"/>
              </a:ext>
            </a:extLst>
          </p:cNvPr>
          <p:cNvSpPr/>
          <p:nvPr/>
        </p:nvSpPr>
        <p:spPr>
          <a:xfrm>
            <a:off x="362857" y="4281714"/>
            <a:ext cx="290285" cy="1959428"/>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41AE7D81-206F-1DB5-92C0-C485799ED66B}"/>
              </a:ext>
            </a:extLst>
          </p:cNvPr>
          <p:cNvSpPr txBox="1"/>
          <p:nvPr/>
        </p:nvSpPr>
        <p:spPr>
          <a:xfrm>
            <a:off x="362857" y="6216953"/>
            <a:ext cx="18324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t>CLICK</a:t>
            </a:r>
          </a:p>
        </p:txBody>
      </p:sp>
      <p:sp>
        <p:nvSpPr>
          <p:cNvPr id="8" name="Arrow: Bent 7">
            <a:extLst>
              <a:ext uri="{FF2B5EF4-FFF2-40B4-BE49-F238E27FC236}">
                <a16:creationId xmlns:a16="http://schemas.microsoft.com/office/drawing/2014/main" id="{BF33FCDC-3A31-B126-FA0F-BC1ED7390E2B}"/>
              </a:ext>
            </a:extLst>
          </p:cNvPr>
          <p:cNvSpPr/>
          <p:nvPr/>
        </p:nvSpPr>
        <p:spPr>
          <a:xfrm rot="10800000">
            <a:off x="6930571" y="1421189"/>
            <a:ext cx="1155095" cy="250371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8792B76A-628C-C76D-B185-DE08FAE52C8D}"/>
              </a:ext>
            </a:extLst>
          </p:cNvPr>
          <p:cNvSpPr txBox="1"/>
          <p:nvPr/>
        </p:nvSpPr>
        <p:spPr>
          <a:xfrm>
            <a:off x="6059714" y="761999"/>
            <a:ext cx="57754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t>Make sure our Team is listed here otherwise you won't be connected to the Tigersharks</a:t>
            </a:r>
          </a:p>
        </p:txBody>
      </p:sp>
    </p:spTree>
    <p:extLst>
      <p:ext uri="{BB962C8B-B14F-4D97-AF65-F5344CB8AC3E}">
        <p14:creationId xmlns:p14="http://schemas.microsoft.com/office/powerpoint/2010/main" val="3276731621"/>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GestaltVTI</vt:lpstr>
      <vt:lpstr>USA Registration Tutorial</vt:lpstr>
      <vt:lpstr>Check E-mail for USA Invite from "Matthew Vogelpohl via Sports Engine"</vt:lpstr>
      <vt:lpstr>Log in Or Create a Log In for USA Swim (Family Account)</vt:lpstr>
      <vt:lpstr>Current Family Account Log In</vt:lpstr>
      <vt:lpstr>New Family Account Creation</vt:lpstr>
      <vt:lpstr>New Family Account - Existing Account Confirmation</vt:lpstr>
      <vt:lpstr>New Family Account – Age Confirmation </vt:lpstr>
      <vt:lpstr>New Family Account – Complete Profile</vt:lpstr>
      <vt:lpstr>Add Family Member</vt:lpstr>
      <vt:lpstr>Pop Up – Click Register Member </vt:lpstr>
      <vt:lpstr>Register My Child – Click the Red Button</vt:lpstr>
      <vt:lpstr>Create Swimmer Account – Step 1</vt:lpstr>
      <vt:lpstr>Create Swimmer Account – Step 2</vt:lpstr>
      <vt:lpstr>Create Swimmer Account – Step 3</vt:lpstr>
      <vt:lpstr>Create Swimmer Account – Step 4</vt:lpstr>
      <vt:lpstr>Create Swimmer Account – Step 5</vt:lpstr>
      <vt:lpstr>Create Swimmer Account – Step 6</vt:lpstr>
      <vt:lpstr>Create Swimmer Account – Step 7</vt:lpstr>
      <vt:lpstr>Create Swimmer Account – Step 8</vt:lpstr>
      <vt:lpstr>Shopping Cart Review</vt:lpstr>
      <vt:lpstr>Final Step - Pay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325</cp:revision>
  <dcterms:created xsi:type="dcterms:W3CDTF">2025-05-25T12:44:44Z</dcterms:created>
  <dcterms:modified xsi:type="dcterms:W3CDTF">2025-05-25T14:10:32Z</dcterms:modified>
</cp:coreProperties>
</file>